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3.xml" ContentType="application/vnd.openxmlformats-officedocument.presentationml.slideLayout+xml"/>
  <Override PartName="/ppt/theme/theme2.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notesSlides/notesSlide1.xml" ContentType="application/vnd.openxmlformats-officedocument.presentationml.notesSlide+xml"/>
  <Override PartName="/ppt/tags/tag19.xml" ContentType="application/vnd.openxmlformats-officedocument.presentationml.tags+xml"/>
  <Override PartName="/ppt/notesSlides/notesSlide2.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4"/>
    <p:sldMasterId id="2147483739" r:id="rId5"/>
  </p:sldMasterIdLst>
  <p:notesMasterIdLst>
    <p:notesMasterId r:id="rId61"/>
  </p:notesMasterIdLst>
  <p:handoutMasterIdLst>
    <p:handoutMasterId r:id="rId62"/>
  </p:handoutMasterIdLst>
  <p:sldIdLst>
    <p:sldId id="266" r:id="rId6"/>
    <p:sldId id="257" r:id="rId7"/>
    <p:sldId id="470" r:id="rId8"/>
    <p:sldId id="471" r:id="rId9"/>
    <p:sldId id="472" r:id="rId10"/>
    <p:sldId id="473" r:id="rId11"/>
    <p:sldId id="474" r:id="rId12"/>
    <p:sldId id="475" r:id="rId13"/>
    <p:sldId id="476" r:id="rId14"/>
    <p:sldId id="477" r:id="rId15"/>
    <p:sldId id="478" r:id="rId16"/>
    <p:sldId id="479" r:id="rId17"/>
    <p:sldId id="480" r:id="rId18"/>
    <p:sldId id="481" r:id="rId19"/>
    <p:sldId id="482" r:id="rId20"/>
    <p:sldId id="483" r:id="rId21"/>
    <p:sldId id="484" r:id="rId22"/>
    <p:sldId id="485" r:id="rId23"/>
    <p:sldId id="486" r:id="rId24"/>
    <p:sldId id="487" r:id="rId25"/>
    <p:sldId id="488" r:id="rId26"/>
    <p:sldId id="489" r:id="rId27"/>
    <p:sldId id="277" r:id="rId28"/>
    <p:sldId id="278" r:id="rId29"/>
    <p:sldId id="490" r:id="rId30"/>
    <p:sldId id="491" r:id="rId31"/>
    <p:sldId id="492" r:id="rId32"/>
    <p:sldId id="493" r:id="rId33"/>
    <p:sldId id="494" r:id="rId34"/>
    <p:sldId id="499" r:id="rId35"/>
    <p:sldId id="498" r:id="rId36"/>
    <p:sldId id="500" r:id="rId37"/>
    <p:sldId id="497" r:id="rId38"/>
    <p:sldId id="501" r:id="rId39"/>
    <p:sldId id="502" r:id="rId40"/>
    <p:sldId id="503" r:id="rId41"/>
    <p:sldId id="504" r:id="rId42"/>
    <p:sldId id="505" r:id="rId43"/>
    <p:sldId id="506" r:id="rId44"/>
    <p:sldId id="507" r:id="rId45"/>
    <p:sldId id="508" r:id="rId46"/>
    <p:sldId id="509" r:id="rId47"/>
    <p:sldId id="510" r:id="rId48"/>
    <p:sldId id="513" r:id="rId49"/>
    <p:sldId id="514" r:id="rId50"/>
    <p:sldId id="516" r:id="rId51"/>
    <p:sldId id="517" r:id="rId52"/>
    <p:sldId id="518" r:id="rId53"/>
    <p:sldId id="519" r:id="rId54"/>
    <p:sldId id="520" r:id="rId55"/>
    <p:sldId id="521" r:id="rId56"/>
    <p:sldId id="320" r:id="rId57"/>
    <p:sldId id="343" r:id="rId58"/>
    <p:sldId id="309" r:id="rId59"/>
    <p:sldId id="428" r:id="rId60"/>
  </p:sldIdLst>
  <p:sldSz cx="12192000" cy="6858000"/>
  <p:notesSz cx="6858000" cy="9144000"/>
  <p:custDataLst>
    <p:tags r:id="rId63"/>
  </p:custDataLst>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ola, Courtney A" initials="TCA" lastIdx="1" clrIdx="0">
    <p:extLst>
      <p:ext uri="{19B8F6BF-5375-455C-9EA6-DF929625EA0E}">
        <p15:presenceInfo xmlns:p15="http://schemas.microsoft.com/office/powerpoint/2012/main" userId="S-1-5-21-4027829005-1107895287-290554039-156439" providerId="AD"/>
      </p:ext>
    </p:extLst>
  </p:cmAuthor>
  <p:cmAuthor id="2" name="N Williams" initials="NW" lastIdx="1" clrIdx="1">
    <p:extLst>
      <p:ext uri="{19B8F6BF-5375-455C-9EA6-DF929625EA0E}">
        <p15:presenceInfo xmlns:p15="http://schemas.microsoft.com/office/powerpoint/2012/main" userId="N William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8D4"/>
    <a:srgbClr val="F2F2F2"/>
    <a:srgbClr val="003865"/>
    <a:srgbClr val="000000"/>
    <a:srgbClr val="004A78"/>
    <a:srgbClr val="006298"/>
    <a:srgbClr val="FF6300"/>
    <a:srgbClr val="E9255F"/>
    <a:srgbClr val="00B8E7"/>
    <a:srgbClr val="81D0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6430" autoAdjust="0"/>
  </p:normalViewPr>
  <p:slideViewPr>
    <p:cSldViewPr snapToGrid="0" snapToObjects="1">
      <p:cViewPr varScale="1">
        <p:scale>
          <a:sx n="64" d="100"/>
          <a:sy n="64" d="100"/>
        </p:scale>
        <p:origin x="978"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960"/>
    </p:cViewPr>
  </p:sorterViewPr>
  <p:notesViewPr>
    <p:cSldViewPr snapToGrid="0" snapToObjects="1">
      <p:cViewPr varScale="1">
        <p:scale>
          <a:sx n="47" d="100"/>
          <a:sy n="47" d="100"/>
        </p:scale>
        <p:origin x="2784"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gs" Target="tags/tag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ags" Target="../tags/tag17.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6075504" y="8685213"/>
            <a:ext cx="646682" cy="458787"/>
          </a:xfrm>
          <a:prstGeom prst="rect">
            <a:avLst/>
          </a:prstGeom>
        </p:spPr>
        <p:txBody>
          <a:bodyPr vert="horz" lIns="91440" tIns="45720" rIns="91440" bIns="45720" rtlCol="0" anchor="b"/>
          <a:lstStyle>
            <a:lvl1pPr algn="r">
              <a:defRPr sz="1200"/>
            </a:lvl1pPr>
          </a:lstStyle>
          <a:p>
            <a:fld id="{6767803E-66EE-42CE-8DFB-98553954E472}" type="slidenum">
              <a:rPr lang="en-US" sz="1000" smtClean="0">
                <a:solidFill>
                  <a:schemeClr val="bg1">
                    <a:lumMod val="50000"/>
                  </a:schemeClr>
                </a:solidFill>
                <a:latin typeface="Arial" panose="020B0604020202020204" pitchFamily="34" charset="0"/>
                <a:cs typeface="Arial" panose="020B0604020202020204" pitchFamily="34" charset="0"/>
              </a:rPr>
              <a:t>‹#›</a:t>
            </a:fld>
            <a:endParaRPr lang="en-US" sz="1000" dirty="0">
              <a:solidFill>
                <a:schemeClr val="bg1">
                  <a:lumMod val="5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455392BA-16D5-4BCB-8BB3-D7B53B67DB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74311" y="155512"/>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xmlns="" id="{D947FD3A-2300-48D5-81E3-9406328116EE}"/>
              </a:ext>
            </a:extLst>
          </p:cNvPr>
          <p:cNvSpPr txBox="1"/>
          <p:nvPr/>
        </p:nvSpPr>
        <p:spPr>
          <a:xfrm>
            <a:off x="135896" y="8922557"/>
            <a:ext cx="6262949" cy="200055"/>
          </a:xfrm>
          <a:prstGeom prst="rect">
            <a:avLst/>
          </a:prstGeom>
          <a:noFill/>
        </p:spPr>
        <p:txBody>
          <a:bodyPr wrap="square" rtlCol="0">
            <a:spAutoFit/>
          </a:bodyPr>
          <a:lstStyle/>
          <a:p>
            <a:pPr algn="ctr"/>
            <a:r>
              <a:rPr lang="en-US" sz="700" dirty="0">
                <a:solidFill>
                  <a:schemeClr val="bg1">
                    <a:lumMod val="50000"/>
                  </a:schemeClr>
                </a:solidFill>
                <a:latin typeface="Arial" panose="020B0604020202020204" pitchFamily="34" charset="0"/>
                <a:cs typeface="Arial" panose="020B0604020202020204" pitchFamily="34" charset="0"/>
              </a:rPr>
              <a:t>©2019</a:t>
            </a:r>
            <a:r>
              <a:rPr lang="en-US" sz="700" baseline="0" dirty="0">
                <a:solidFill>
                  <a:schemeClr val="bg1">
                    <a:lumMod val="50000"/>
                  </a:schemeClr>
                </a:solidFill>
                <a:latin typeface="Arial" panose="020B0604020202020204" pitchFamily="34" charset="0"/>
                <a:cs typeface="Arial" panose="020B0604020202020204" pitchFamily="34" charset="0"/>
              </a:rPr>
              <a:t> </a:t>
            </a:r>
            <a:r>
              <a:rPr lang="en-US" sz="700" dirty="0">
                <a:solidFill>
                  <a:schemeClr val="bg1">
                    <a:lumMod val="50000"/>
                  </a:schemeClr>
                </a:solidFill>
                <a:latin typeface="Arial" panose="020B0604020202020204" pitchFamily="34" charset="0"/>
                <a:cs typeface="Arial" panose="020B0604020202020204" pitchFamily="34" charset="0"/>
              </a:rPr>
              <a:t>Cengage Learning. All Rights Reserved. May not be scanned, copied or duplicated, or posted to a publicly accessible website, in whole or in part.</a:t>
            </a:r>
          </a:p>
        </p:txBody>
      </p:sp>
    </p:spTree>
    <p:custDataLst>
      <p:tags r:id="rId2"/>
    </p:custDataLst>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630237"/>
            <a:ext cx="3778647" cy="2125489"/>
          </a:xfrm>
          <a:prstGeom prst="rect">
            <a:avLst/>
          </a:prstGeom>
          <a:noFill/>
          <a:ln w="12700">
            <a:solidFill>
              <a:schemeClr val="bg1">
                <a:lumMod val="65000"/>
              </a:schemeClr>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2993721"/>
            <a:ext cx="5486400" cy="5520042"/>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6063017" y="8685213"/>
            <a:ext cx="684212" cy="458787"/>
          </a:xfrm>
          <a:prstGeom prst="rect">
            <a:avLst/>
          </a:prstGeom>
        </p:spPr>
        <p:txBody>
          <a:bodyPr vert="horz" lIns="91440" tIns="45720" rIns="91440" bIns="45720" rtlCol="0" anchor="b"/>
          <a:lstStyle>
            <a:lvl1pPr algn="r" eaLnBrk="1" fontAlgn="auto" hangingPunct="1">
              <a:spcBef>
                <a:spcPts val="0"/>
              </a:spcBef>
              <a:spcAft>
                <a:spcPts val="0"/>
              </a:spcAft>
              <a:defRPr sz="1000">
                <a:solidFill>
                  <a:schemeClr val="bg1">
                    <a:lumMod val="50000"/>
                  </a:schemeClr>
                </a:solidFill>
                <a:latin typeface="Arial" panose="020B0604020202020204" pitchFamily="34" charset="0"/>
                <a:cs typeface="Arial" panose="020B0604020202020204" pitchFamily="34" charset="0"/>
              </a:defRPr>
            </a:lvl1pPr>
          </a:lstStyle>
          <a:p>
            <a:pPr>
              <a:defRPr/>
            </a:pPr>
            <a:fld id="{91CAE60C-72A0-D14D-8733-C13212F694AD}" type="slidenum">
              <a:rPr lang="en-US" smtClean="0"/>
              <a:pPr>
                <a:defRPr/>
              </a:pPr>
              <a:t>‹#›</a:t>
            </a:fld>
            <a:endParaRPr lang="en-US" dirty="0"/>
          </a:p>
        </p:txBody>
      </p:sp>
      <p:pic>
        <p:nvPicPr>
          <p:cNvPr id="8" name="Picture 7">
            <a:extLst>
              <a:ext uri="{FF2B5EF4-FFF2-40B4-BE49-F238E27FC236}">
                <a16:creationId xmlns:a16="http://schemas.microsoft.com/office/drawing/2014/main" xmlns="" id="{A75DDB2F-32A5-4136-BC2E-0D7E0518B4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74311" y="155512"/>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xmlns="" id="{037E5B37-4A58-4B32-B9B0-D824A69A3D97}"/>
              </a:ext>
            </a:extLst>
          </p:cNvPr>
          <p:cNvSpPr txBox="1"/>
          <p:nvPr/>
        </p:nvSpPr>
        <p:spPr>
          <a:xfrm>
            <a:off x="135896" y="8922557"/>
            <a:ext cx="6262949" cy="200055"/>
          </a:xfrm>
          <a:prstGeom prst="rect">
            <a:avLst/>
          </a:prstGeom>
          <a:noFill/>
        </p:spPr>
        <p:txBody>
          <a:bodyPr wrap="square" rtlCol="0">
            <a:spAutoFit/>
          </a:bodyPr>
          <a:lstStyle/>
          <a:p>
            <a:pPr algn="ctr"/>
            <a:r>
              <a:rPr lang="en-US" sz="700" dirty="0">
                <a:solidFill>
                  <a:schemeClr val="bg1">
                    <a:lumMod val="50000"/>
                  </a:schemeClr>
                </a:solidFill>
                <a:latin typeface="Arial" panose="020B0604020202020204" pitchFamily="34" charset="0"/>
                <a:cs typeface="Arial" panose="020B0604020202020204" pitchFamily="34" charset="0"/>
              </a:rPr>
              <a:t>©2019</a:t>
            </a:r>
            <a:r>
              <a:rPr lang="en-US" sz="700" baseline="0" dirty="0">
                <a:solidFill>
                  <a:schemeClr val="bg1">
                    <a:lumMod val="50000"/>
                  </a:schemeClr>
                </a:solidFill>
                <a:latin typeface="Arial" panose="020B0604020202020204" pitchFamily="34" charset="0"/>
                <a:cs typeface="Arial" panose="020B0604020202020204" pitchFamily="34" charset="0"/>
              </a:rPr>
              <a:t> </a:t>
            </a:r>
            <a:r>
              <a:rPr lang="en-US" sz="700" dirty="0">
                <a:solidFill>
                  <a:schemeClr val="bg1">
                    <a:lumMod val="50000"/>
                  </a:schemeClr>
                </a:solidFill>
                <a:latin typeface="Arial" panose="020B0604020202020204" pitchFamily="34" charset="0"/>
                <a:cs typeface="Arial" panose="020B0604020202020204" pitchFamily="34" charset="0"/>
              </a:rPr>
              <a:t>Cengage Learning. All Rights Reserved. May not be scanned, copied or duplicated, or posted to a publicly accessible website, in whole or in part.</a:t>
            </a:r>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225425" indent="-225425" algn="l" rtl="0" eaLnBrk="0" fontAlgn="base" hangingPunct="0">
      <a:spcBef>
        <a:spcPct val="30000"/>
      </a:spcBef>
      <a:spcAft>
        <a:spcPct val="0"/>
      </a:spcAft>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688975" indent="-225425" algn="l" rtl="0" eaLnBrk="0" fontAlgn="base" hangingPunct="0">
      <a:spcBef>
        <a:spcPct val="30000"/>
      </a:spcBef>
      <a:spcAft>
        <a:spcPct val="0"/>
      </a:spcAft>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1139825" indent="-225425" algn="l" rtl="0" eaLnBrk="0" fontAlgn="base" hangingPunct="0">
      <a:spcBef>
        <a:spcPct val="30000"/>
      </a:spcBef>
      <a:spcAft>
        <a:spcPct val="0"/>
      </a:spcAft>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4pPr>
    <a:lvl5pPr marL="1603375" indent="-225425" algn="l" rtl="0" eaLnBrk="0" fontAlgn="base" hangingPunct="0">
      <a:spcBef>
        <a:spcPct val="30000"/>
      </a:spcBef>
      <a:spcAft>
        <a:spcPct val="0"/>
      </a:spcAft>
      <a:buFont typeface="Courier New" panose="02070309020205020404" pitchFamily="49" charset="0"/>
      <a:buChar char="o"/>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Add</a:t>
            </a:r>
            <a:r>
              <a:rPr lang="en-US" baseline="0" dirty="0"/>
              <a:t> slide notes here</a:t>
            </a:r>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a:t>
            </a:fld>
            <a:endParaRPr lang="en-US" dirty="0"/>
          </a:p>
        </p:txBody>
      </p:sp>
    </p:spTree>
    <p:extLst>
      <p:ext uri="{BB962C8B-B14F-4D97-AF65-F5344CB8AC3E}">
        <p14:creationId xmlns:p14="http://schemas.microsoft.com/office/powerpoint/2010/main" val="1205703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3778250" cy="2125662"/>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Add</a:t>
            </a:r>
            <a:r>
              <a:rPr lang="en-US" baseline="0" dirty="0"/>
              <a:t> slide notes here</a:t>
            </a:r>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a:t>
            </a:fld>
            <a:endParaRPr lang="en-US" dirty="0"/>
          </a:p>
        </p:txBody>
      </p:sp>
    </p:spTree>
    <p:extLst>
      <p:ext uri="{BB962C8B-B14F-4D97-AF65-F5344CB8AC3E}">
        <p14:creationId xmlns:p14="http://schemas.microsoft.com/office/powerpoint/2010/main" val="16223486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6096000" y="1122363"/>
            <a:ext cx="5654722" cy="2387600"/>
          </a:xfrm>
        </p:spPr>
        <p:txBody>
          <a:bodyPr anchor="b"/>
          <a:lstStyle>
            <a:lvl1pPr algn="ctr">
              <a:defRPr sz="4800" baseline="0"/>
            </a:lvl1pPr>
          </a:lstStyle>
          <a:p>
            <a:r>
              <a:rPr lang="en-US" dirty="0"/>
              <a:t>Title Slide</a:t>
            </a:r>
          </a:p>
        </p:txBody>
      </p:sp>
      <p:sp>
        <p:nvSpPr>
          <p:cNvPr id="3" name="Subtitle 2"/>
          <p:cNvSpPr>
            <a:spLocks noGrp="1"/>
          </p:cNvSpPr>
          <p:nvPr>
            <p:ph type="subTitle" idx="1" hasCustomPrompt="1"/>
          </p:nvPr>
        </p:nvSpPr>
        <p:spPr>
          <a:xfrm>
            <a:off x="6096000" y="3578888"/>
            <a:ext cx="5654722" cy="1655762"/>
          </a:xfrm>
          <a:solidFill>
            <a:schemeClr val="tx2"/>
          </a:solidFill>
        </p:spPr>
        <p:txBody>
          <a:bodyPr anchor="ctr"/>
          <a:lstStyle>
            <a:lvl1pPr marL="0" indent="0" algn="ctr">
              <a:lnSpc>
                <a:spcPct val="1000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
        <p:nvSpPr>
          <p:cNvPr id="5" name="Content Placeholder 2">
            <a:extLst>
              <a:ext uri="{FF2B5EF4-FFF2-40B4-BE49-F238E27FC236}">
                <a16:creationId xmlns:a16="http://schemas.microsoft.com/office/drawing/2014/main" xmlns="" id="{9C6DFBD9-0F5A-487A-A4BC-A4BB6E259D0B}"/>
              </a:ext>
            </a:extLst>
          </p:cNvPr>
          <p:cNvSpPr>
            <a:spLocks noGrp="1"/>
          </p:cNvSpPr>
          <p:nvPr>
            <p:ph sz="half" idx="10" hasCustomPrompt="1"/>
          </p:nvPr>
        </p:nvSpPr>
        <p:spPr>
          <a:xfrm>
            <a:off x="476843" y="655093"/>
            <a:ext cx="5378047" cy="5568286"/>
          </a:xfrm>
        </p:spPr>
        <p:txBody>
          <a:bodyPr/>
          <a:lstStyle>
            <a:lvl1pPr marL="0" indent="0">
              <a:buNone/>
              <a:defRPr sz="2400"/>
            </a:lvl1pPr>
            <a:lvl2pPr>
              <a:defRPr sz="2400" b="0"/>
            </a:lvl2pPr>
            <a:lvl3pPr>
              <a:defRPr sz="2400" b="0"/>
            </a:lvl3pPr>
          </a:lstStyle>
          <a:p>
            <a:pPr lvl="0"/>
            <a:r>
              <a:rPr lang="en-US" dirty="0"/>
              <a:t>Insert textbook image here</a:t>
            </a:r>
          </a:p>
        </p:txBody>
      </p:sp>
      <p:sp>
        <p:nvSpPr>
          <p:cNvPr id="6" name="Rectangle 5">
            <a:extLst>
              <a:ext uri="{FF2B5EF4-FFF2-40B4-BE49-F238E27FC236}">
                <a16:creationId xmlns:a16="http://schemas.microsoft.com/office/drawing/2014/main" xmlns="" id="{4588AE3E-88D2-4C97-95D7-EF8DE60BFF5A}"/>
              </a:ext>
              <a:ext uri="{C183D7F6-B498-43B3-948B-1728B52AA6E4}">
                <adec:decorative xmlns:adec="http://schemas.microsoft.com/office/drawing/2017/decorative" xmlns="" val="1"/>
              </a:ext>
            </a:extLst>
          </p:cNvPr>
          <p:cNvSpPr/>
          <p:nvPr userDrawn="1"/>
        </p:nvSpPr>
        <p:spPr>
          <a:xfrm>
            <a:off x="0" y="3579177"/>
            <a:ext cx="6096000" cy="16557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xmlns="" id="{31DCCA4C-1139-41AD-B2DF-27D39E0A6365}"/>
              </a:ext>
              <a:ext uri="{C183D7F6-B498-43B3-948B-1728B52AA6E4}">
                <adec:decorative xmlns:adec="http://schemas.microsoft.com/office/drawing/2017/decorative" xmlns=""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xmlns="" id="{9F8F4110-6D3B-4177-939B-284AD19BBBB0}"/>
              </a:ext>
              <a:ext uri="{C183D7F6-B498-43B3-948B-1728B52AA6E4}">
                <adec:decorative xmlns:adec="http://schemas.microsoft.com/office/drawing/2017/decorative" xmlns="" val="1"/>
              </a:ext>
            </a:extLst>
          </p:cNvPr>
          <p:cNvSpPr/>
          <p:nvPr userDrawn="1"/>
        </p:nvSpPr>
        <p:spPr>
          <a:xfrm>
            <a:off x="2418735" y="6504039"/>
            <a:ext cx="8037871" cy="23597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803553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dirty="0"/>
              <a:t>Image 1</a:t>
            </a:r>
          </a:p>
        </p:txBody>
      </p:sp>
      <p:sp>
        <p:nvSpPr>
          <p:cNvPr id="9" name="Content Placeholder Top"/>
          <p:cNvSpPr>
            <a:spLocks noGrp="1"/>
          </p:cNvSpPr>
          <p:nvPr>
            <p:ph sz="half" idx="2" hasCustomPrompt="1"/>
          </p:nvPr>
        </p:nvSpPr>
        <p:spPr>
          <a:xfrm>
            <a:off x="3624200" y="1825625"/>
            <a:ext cx="8090957" cy="2045728"/>
          </a:xfrm>
        </p:spPr>
        <p:txBody>
          <a:bodyPr/>
          <a:lstStyle>
            <a:lvl1pPr>
              <a:spcAft>
                <a:spcPts val="800"/>
              </a:spcAft>
              <a:defRPr sz="2400" b="0"/>
            </a:lvl1pPr>
            <a:lvl2pPr>
              <a:spcAft>
                <a:spcPts val="800"/>
              </a:spcAft>
              <a:defRPr sz="2400" b="0"/>
            </a:lvl2pPr>
            <a:lvl3pPr>
              <a:spcAft>
                <a:spcPts val="800"/>
              </a:spcAft>
              <a:defRPr sz="2400" b="0"/>
            </a:lvl3pPr>
          </a:lstStyle>
          <a:p>
            <a:pPr lvl="0"/>
            <a:r>
              <a:rPr lang="en-US" dirty="0"/>
              <a:t>First Level</a:t>
            </a:r>
          </a:p>
          <a:p>
            <a:pPr lvl="1"/>
            <a:r>
              <a:rPr lang="en-US" dirty="0"/>
              <a:t>Second level</a:t>
            </a:r>
          </a:p>
          <a:p>
            <a:pPr lvl="2"/>
            <a:r>
              <a:rPr lang="en-US" dirty="0"/>
              <a:t>Third level</a:t>
            </a:r>
          </a:p>
        </p:txBody>
      </p:sp>
      <p:sp>
        <p:nvSpPr>
          <p:cNvPr id="7" name="Image Placeholder 2">
            <a:extLst>
              <a:ext uri="{FF2B5EF4-FFF2-40B4-BE49-F238E27FC236}">
                <a16:creationId xmlns:a16="http://schemas.microsoft.com/office/drawing/2014/main" xmlns=""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dirty="0"/>
              <a:t>Image 2</a:t>
            </a:r>
          </a:p>
        </p:txBody>
      </p:sp>
      <p:sp>
        <p:nvSpPr>
          <p:cNvPr id="6" name="Content Placeholder Bottom">
            <a:extLst>
              <a:ext uri="{FF2B5EF4-FFF2-40B4-BE49-F238E27FC236}">
                <a16:creationId xmlns:a16="http://schemas.microsoft.com/office/drawing/2014/main" xmlns="" id="{4003AB72-C071-4875-8D31-00FB47092143}"/>
              </a:ext>
            </a:extLst>
          </p:cNvPr>
          <p:cNvSpPr>
            <a:spLocks noGrp="1"/>
          </p:cNvSpPr>
          <p:nvPr>
            <p:ph sz="half" idx="15" hasCustomPrompt="1"/>
          </p:nvPr>
        </p:nvSpPr>
        <p:spPr>
          <a:xfrm>
            <a:off x="3624199" y="4136860"/>
            <a:ext cx="8090957" cy="2045728"/>
          </a:xfrm>
        </p:spPr>
        <p:txBody>
          <a:bodyPr/>
          <a:lstStyle>
            <a:lvl1pPr>
              <a:spcAft>
                <a:spcPts val="800"/>
              </a:spcAft>
              <a:defRPr sz="2400" b="0"/>
            </a:lvl1pPr>
            <a:lvl2pPr>
              <a:spcAft>
                <a:spcPts val="800"/>
              </a:spcAft>
              <a:defRPr sz="2400" b="0"/>
            </a:lvl2pPr>
            <a:lvl3pPr>
              <a:spcAft>
                <a:spcPts val="800"/>
              </a:spcAft>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2728650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Imag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8" name="Image Placeholder 1"/>
          <p:cNvSpPr>
            <a:spLocks noGrp="1"/>
          </p:cNvSpPr>
          <p:nvPr>
            <p:ph sz="half" idx="13" hasCustomPrompt="1"/>
          </p:nvPr>
        </p:nvSpPr>
        <p:spPr>
          <a:xfrm>
            <a:off x="476843" y="1825628"/>
            <a:ext cx="2875957" cy="1217447"/>
          </a:xfrm>
        </p:spPr>
        <p:txBody>
          <a:bodyPr/>
          <a:lstStyle>
            <a:lvl1pPr marL="0" indent="0" algn="l">
              <a:buNone/>
              <a:defRPr/>
            </a:lvl1pPr>
            <a:lvl2pPr marL="457200" indent="0">
              <a:buNone/>
              <a:defRPr/>
            </a:lvl2pPr>
            <a:lvl3pPr marL="914400" indent="0">
              <a:buNone/>
              <a:defRPr/>
            </a:lvl3pPr>
          </a:lstStyle>
          <a:p>
            <a:pPr lvl="0"/>
            <a:r>
              <a:rPr lang="en-US" dirty="0"/>
              <a:t>Image 1</a:t>
            </a:r>
          </a:p>
        </p:txBody>
      </p:sp>
      <p:sp>
        <p:nvSpPr>
          <p:cNvPr id="9" name="Content Placeholder Top"/>
          <p:cNvSpPr>
            <a:spLocks noGrp="1"/>
          </p:cNvSpPr>
          <p:nvPr>
            <p:ph sz="half" idx="2" hasCustomPrompt="1"/>
          </p:nvPr>
        </p:nvSpPr>
        <p:spPr>
          <a:xfrm>
            <a:off x="3624200" y="1825625"/>
            <a:ext cx="8090957" cy="1217450"/>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dirty="0"/>
              <a:t>First Level</a:t>
            </a:r>
          </a:p>
          <a:p>
            <a:pPr lvl="1"/>
            <a:r>
              <a:rPr lang="en-US" dirty="0"/>
              <a:t>Second level</a:t>
            </a:r>
          </a:p>
          <a:p>
            <a:pPr lvl="2"/>
            <a:r>
              <a:rPr lang="en-US" dirty="0"/>
              <a:t>Third level</a:t>
            </a:r>
          </a:p>
        </p:txBody>
      </p:sp>
      <p:sp>
        <p:nvSpPr>
          <p:cNvPr id="14" name="Image Placeholder 2">
            <a:extLst>
              <a:ext uri="{FF2B5EF4-FFF2-40B4-BE49-F238E27FC236}">
                <a16:creationId xmlns:a16="http://schemas.microsoft.com/office/drawing/2014/main" xmlns="" id="{329BB347-70F5-49B3-A1D7-9C05C8ED5028}"/>
              </a:ext>
            </a:extLst>
          </p:cNvPr>
          <p:cNvSpPr>
            <a:spLocks noGrp="1"/>
          </p:cNvSpPr>
          <p:nvPr>
            <p:ph sz="half" idx="14" hasCustomPrompt="1"/>
          </p:nvPr>
        </p:nvSpPr>
        <p:spPr>
          <a:xfrm>
            <a:off x="479343" y="3207219"/>
            <a:ext cx="2875957" cy="1217447"/>
          </a:xfrm>
        </p:spPr>
        <p:txBody>
          <a:bodyPr/>
          <a:lstStyle>
            <a:lvl1pPr marL="0" indent="0" algn="l">
              <a:buNone/>
              <a:defRPr/>
            </a:lvl1pPr>
            <a:lvl2pPr marL="457200" indent="0">
              <a:buNone/>
              <a:defRPr/>
            </a:lvl2pPr>
            <a:lvl3pPr marL="914400" indent="0">
              <a:buNone/>
              <a:defRPr/>
            </a:lvl3pPr>
          </a:lstStyle>
          <a:p>
            <a:pPr lvl="0"/>
            <a:r>
              <a:rPr lang="en-US" dirty="0"/>
              <a:t>Image 2</a:t>
            </a:r>
          </a:p>
        </p:txBody>
      </p:sp>
      <p:sp>
        <p:nvSpPr>
          <p:cNvPr id="15" name="Content Placeholder Middle">
            <a:extLst>
              <a:ext uri="{FF2B5EF4-FFF2-40B4-BE49-F238E27FC236}">
                <a16:creationId xmlns:a16="http://schemas.microsoft.com/office/drawing/2014/main" xmlns="" id="{E344C337-1A6E-4BE6-8E9E-7076FBBEEFAC}"/>
              </a:ext>
            </a:extLst>
          </p:cNvPr>
          <p:cNvSpPr>
            <a:spLocks noGrp="1"/>
          </p:cNvSpPr>
          <p:nvPr>
            <p:ph sz="half" idx="15" hasCustomPrompt="1"/>
          </p:nvPr>
        </p:nvSpPr>
        <p:spPr>
          <a:xfrm>
            <a:off x="3626700" y="3207216"/>
            <a:ext cx="8090957" cy="1217450"/>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dirty="0"/>
              <a:t>First Level</a:t>
            </a:r>
          </a:p>
          <a:p>
            <a:pPr lvl="1"/>
            <a:r>
              <a:rPr lang="en-US" dirty="0"/>
              <a:t>Second level</a:t>
            </a:r>
          </a:p>
          <a:p>
            <a:pPr lvl="2"/>
            <a:r>
              <a:rPr lang="en-US" dirty="0"/>
              <a:t>Third level</a:t>
            </a:r>
          </a:p>
        </p:txBody>
      </p:sp>
      <p:sp>
        <p:nvSpPr>
          <p:cNvPr id="16" name="Image Placeholder 3">
            <a:extLst>
              <a:ext uri="{FF2B5EF4-FFF2-40B4-BE49-F238E27FC236}">
                <a16:creationId xmlns:a16="http://schemas.microsoft.com/office/drawing/2014/main" xmlns="" id="{A70ED764-0931-4273-A125-CE2D6E0F8A8D}"/>
              </a:ext>
            </a:extLst>
          </p:cNvPr>
          <p:cNvSpPr>
            <a:spLocks noGrp="1"/>
          </p:cNvSpPr>
          <p:nvPr>
            <p:ph sz="half" idx="16" hasCustomPrompt="1"/>
          </p:nvPr>
        </p:nvSpPr>
        <p:spPr>
          <a:xfrm>
            <a:off x="479343" y="4631282"/>
            <a:ext cx="2875957" cy="1217447"/>
          </a:xfrm>
        </p:spPr>
        <p:txBody>
          <a:bodyPr/>
          <a:lstStyle>
            <a:lvl1pPr marL="0" indent="0" algn="l">
              <a:buNone/>
              <a:defRPr/>
            </a:lvl1pPr>
            <a:lvl2pPr marL="457200" indent="0">
              <a:buNone/>
              <a:defRPr/>
            </a:lvl2pPr>
            <a:lvl3pPr marL="914400" indent="0">
              <a:buNone/>
              <a:defRPr/>
            </a:lvl3pPr>
          </a:lstStyle>
          <a:p>
            <a:pPr lvl="0"/>
            <a:r>
              <a:rPr lang="en-US" dirty="0"/>
              <a:t>Image 3</a:t>
            </a:r>
          </a:p>
        </p:txBody>
      </p:sp>
      <p:sp>
        <p:nvSpPr>
          <p:cNvPr id="17" name="Content Placeholder Bottom">
            <a:extLst>
              <a:ext uri="{FF2B5EF4-FFF2-40B4-BE49-F238E27FC236}">
                <a16:creationId xmlns:a16="http://schemas.microsoft.com/office/drawing/2014/main" xmlns="" id="{1A924411-097F-4689-AC4D-9173B40A69F2}"/>
              </a:ext>
            </a:extLst>
          </p:cNvPr>
          <p:cNvSpPr>
            <a:spLocks noGrp="1"/>
          </p:cNvSpPr>
          <p:nvPr>
            <p:ph sz="half" idx="17" hasCustomPrompt="1"/>
          </p:nvPr>
        </p:nvSpPr>
        <p:spPr>
          <a:xfrm>
            <a:off x="3626700" y="4631279"/>
            <a:ext cx="8090957" cy="1217450"/>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95082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Image/Four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8" name="Image Placeholder 1"/>
          <p:cNvSpPr>
            <a:spLocks noGrp="1"/>
          </p:cNvSpPr>
          <p:nvPr>
            <p:ph sz="half" idx="13" hasCustomPrompt="1"/>
          </p:nvPr>
        </p:nvSpPr>
        <p:spPr>
          <a:xfrm>
            <a:off x="476843" y="1825628"/>
            <a:ext cx="2875957" cy="899814"/>
          </a:xfrm>
        </p:spPr>
        <p:txBody>
          <a:bodyPr/>
          <a:lstStyle>
            <a:lvl1pPr marL="0" indent="0" algn="l">
              <a:buNone/>
              <a:defRPr/>
            </a:lvl1pPr>
            <a:lvl2pPr marL="457200" indent="0">
              <a:buNone/>
              <a:defRPr/>
            </a:lvl2pPr>
            <a:lvl3pPr marL="914400" indent="0">
              <a:buNone/>
              <a:defRPr/>
            </a:lvl3pPr>
          </a:lstStyle>
          <a:p>
            <a:pPr lvl="0"/>
            <a:r>
              <a:rPr lang="en-US" dirty="0"/>
              <a:t>Image 1</a:t>
            </a:r>
          </a:p>
        </p:txBody>
      </p:sp>
      <p:sp>
        <p:nvSpPr>
          <p:cNvPr id="9" name="Content Placeholder 1"/>
          <p:cNvSpPr>
            <a:spLocks noGrp="1"/>
          </p:cNvSpPr>
          <p:nvPr>
            <p:ph sz="half" idx="2" hasCustomPrompt="1"/>
          </p:nvPr>
        </p:nvSpPr>
        <p:spPr>
          <a:xfrm>
            <a:off x="3624200" y="1825625"/>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dirty="0"/>
              <a:t>First Level</a:t>
            </a:r>
          </a:p>
          <a:p>
            <a:pPr lvl="1"/>
            <a:r>
              <a:rPr lang="en-US" dirty="0"/>
              <a:t>Second level</a:t>
            </a:r>
          </a:p>
        </p:txBody>
      </p:sp>
      <p:sp>
        <p:nvSpPr>
          <p:cNvPr id="10" name="Image Placeholder 2">
            <a:extLst>
              <a:ext uri="{FF2B5EF4-FFF2-40B4-BE49-F238E27FC236}">
                <a16:creationId xmlns:a16="http://schemas.microsoft.com/office/drawing/2014/main" xmlns="" id="{02C25FD2-E251-4DC4-8F30-3EDA9A61D7DC}"/>
              </a:ext>
            </a:extLst>
          </p:cNvPr>
          <p:cNvSpPr>
            <a:spLocks noGrp="1"/>
          </p:cNvSpPr>
          <p:nvPr>
            <p:ph sz="half" idx="14" hasCustomPrompt="1"/>
          </p:nvPr>
        </p:nvSpPr>
        <p:spPr>
          <a:xfrm>
            <a:off x="476843" y="2941438"/>
            <a:ext cx="2875957" cy="899814"/>
          </a:xfrm>
        </p:spPr>
        <p:txBody>
          <a:bodyPr/>
          <a:lstStyle>
            <a:lvl1pPr marL="0" indent="0" algn="l">
              <a:buNone/>
              <a:defRPr/>
            </a:lvl1pPr>
            <a:lvl2pPr marL="457200" indent="0">
              <a:buNone/>
              <a:defRPr/>
            </a:lvl2pPr>
            <a:lvl3pPr marL="914400" indent="0">
              <a:buNone/>
              <a:defRPr/>
            </a:lvl3pPr>
          </a:lstStyle>
          <a:p>
            <a:pPr lvl="0"/>
            <a:r>
              <a:rPr lang="en-US" dirty="0"/>
              <a:t>Image 2</a:t>
            </a:r>
          </a:p>
        </p:txBody>
      </p:sp>
      <p:sp>
        <p:nvSpPr>
          <p:cNvPr id="11" name="Content Placeholder 2">
            <a:extLst>
              <a:ext uri="{FF2B5EF4-FFF2-40B4-BE49-F238E27FC236}">
                <a16:creationId xmlns:a16="http://schemas.microsoft.com/office/drawing/2014/main" xmlns="" id="{6FFE322F-E595-4582-997C-0A06F238C8D3}"/>
              </a:ext>
            </a:extLst>
          </p:cNvPr>
          <p:cNvSpPr>
            <a:spLocks noGrp="1"/>
          </p:cNvSpPr>
          <p:nvPr>
            <p:ph sz="half" idx="15" hasCustomPrompt="1"/>
          </p:nvPr>
        </p:nvSpPr>
        <p:spPr>
          <a:xfrm>
            <a:off x="3624200" y="2941435"/>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dirty="0"/>
              <a:t>First Level</a:t>
            </a:r>
          </a:p>
          <a:p>
            <a:pPr lvl="1"/>
            <a:r>
              <a:rPr lang="en-US" dirty="0"/>
              <a:t>Second level</a:t>
            </a:r>
          </a:p>
        </p:txBody>
      </p:sp>
      <p:sp>
        <p:nvSpPr>
          <p:cNvPr id="12" name="Image Placeholder 3">
            <a:extLst>
              <a:ext uri="{FF2B5EF4-FFF2-40B4-BE49-F238E27FC236}">
                <a16:creationId xmlns:a16="http://schemas.microsoft.com/office/drawing/2014/main" xmlns="" id="{647E63CA-E745-4DE2-B25A-D398F113EFA6}"/>
              </a:ext>
            </a:extLst>
          </p:cNvPr>
          <p:cNvSpPr>
            <a:spLocks noGrp="1"/>
          </p:cNvSpPr>
          <p:nvPr>
            <p:ph sz="half" idx="16" hasCustomPrompt="1"/>
          </p:nvPr>
        </p:nvSpPr>
        <p:spPr>
          <a:xfrm>
            <a:off x="480444" y="4065961"/>
            <a:ext cx="2875957" cy="899814"/>
          </a:xfrm>
        </p:spPr>
        <p:txBody>
          <a:bodyPr/>
          <a:lstStyle>
            <a:lvl1pPr marL="0" indent="0" algn="l">
              <a:buNone/>
              <a:defRPr/>
            </a:lvl1pPr>
            <a:lvl2pPr marL="457200" indent="0">
              <a:buNone/>
              <a:defRPr/>
            </a:lvl2pPr>
            <a:lvl3pPr marL="914400" indent="0">
              <a:buNone/>
              <a:defRPr/>
            </a:lvl3pPr>
          </a:lstStyle>
          <a:p>
            <a:pPr lvl="0"/>
            <a:r>
              <a:rPr lang="en-US" dirty="0"/>
              <a:t>Image 3</a:t>
            </a:r>
          </a:p>
        </p:txBody>
      </p:sp>
      <p:sp>
        <p:nvSpPr>
          <p:cNvPr id="13" name="Content Placeholder 3">
            <a:extLst>
              <a:ext uri="{FF2B5EF4-FFF2-40B4-BE49-F238E27FC236}">
                <a16:creationId xmlns:a16="http://schemas.microsoft.com/office/drawing/2014/main" xmlns="" id="{EFE66096-5B65-4DD6-9AD6-9E55675E34CD}"/>
              </a:ext>
            </a:extLst>
          </p:cNvPr>
          <p:cNvSpPr>
            <a:spLocks noGrp="1"/>
          </p:cNvSpPr>
          <p:nvPr>
            <p:ph sz="half" idx="17" hasCustomPrompt="1"/>
          </p:nvPr>
        </p:nvSpPr>
        <p:spPr>
          <a:xfrm>
            <a:off x="3627801" y="4065958"/>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dirty="0"/>
              <a:t>First Level</a:t>
            </a:r>
          </a:p>
          <a:p>
            <a:pPr lvl="1"/>
            <a:r>
              <a:rPr lang="en-US" dirty="0"/>
              <a:t>Second level</a:t>
            </a:r>
          </a:p>
        </p:txBody>
      </p:sp>
      <p:sp>
        <p:nvSpPr>
          <p:cNvPr id="14" name="Image Placeholder 4">
            <a:extLst>
              <a:ext uri="{FF2B5EF4-FFF2-40B4-BE49-F238E27FC236}">
                <a16:creationId xmlns:a16="http://schemas.microsoft.com/office/drawing/2014/main" xmlns="" id="{765390A9-B975-43C8-86E6-45E636A649C5}"/>
              </a:ext>
            </a:extLst>
          </p:cNvPr>
          <p:cNvSpPr>
            <a:spLocks noGrp="1"/>
          </p:cNvSpPr>
          <p:nvPr>
            <p:ph sz="half" idx="18" hasCustomPrompt="1"/>
          </p:nvPr>
        </p:nvSpPr>
        <p:spPr>
          <a:xfrm>
            <a:off x="480444" y="5181771"/>
            <a:ext cx="2875957" cy="899814"/>
          </a:xfrm>
        </p:spPr>
        <p:txBody>
          <a:bodyPr/>
          <a:lstStyle>
            <a:lvl1pPr marL="0" indent="0" algn="l">
              <a:buNone/>
              <a:defRPr/>
            </a:lvl1pPr>
            <a:lvl2pPr marL="457200" indent="0">
              <a:buNone/>
              <a:defRPr/>
            </a:lvl2pPr>
            <a:lvl3pPr marL="914400" indent="0">
              <a:buNone/>
              <a:defRPr/>
            </a:lvl3pPr>
          </a:lstStyle>
          <a:p>
            <a:pPr lvl="0"/>
            <a:r>
              <a:rPr lang="en-US" dirty="0"/>
              <a:t>Image 4</a:t>
            </a:r>
          </a:p>
        </p:txBody>
      </p:sp>
      <p:sp>
        <p:nvSpPr>
          <p:cNvPr id="15" name="Content Placeholder 4">
            <a:extLst>
              <a:ext uri="{FF2B5EF4-FFF2-40B4-BE49-F238E27FC236}">
                <a16:creationId xmlns:a16="http://schemas.microsoft.com/office/drawing/2014/main" xmlns="" id="{04B6F74B-2775-4949-A70C-BCBBFE20C3A2}"/>
              </a:ext>
            </a:extLst>
          </p:cNvPr>
          <p:cNvSpPr>
            <a:spLocks noGrp="1"/>
          </p:cNvSpPr>
          <p:nvPr>
            <p:ph sz="half" idx="19" hasCustomPrompt="1"/>
          </p:nvPr>
        </p:nvSpPr>
        <p:spPr>
          <a:xfrm>
            <a:off x="3627801" y="5181768"/>
            <a:ext cx="8090957" cy="895515"/>
          </a:xfrm>
        </p:spPr>
        <p:txBody>
          <a:bodyPr/>
          <a:lstStyle>
            <a:lvl1pPr>
              <a:spcAft>
                <a:spcPts val="800"/>
              </a:spcAft>
              <a:defRPr sz="1800" b="0"/>
            </a:lvl1pPr>
            <a:lvl2pPr>
              <a:spcAft>
                <a:spcPts val="800"/>
              </a:spcAft>
              <a:defRPr sz="1800" b="0"/>
            </a:lvl2pPr>
            <a:lvl3pPr>
              <a:spcAft>
                <a:spcPts val="800"/>
              </a:spcAft>
              <a:defRPr sz="1800" b="0"/>
            </a:lvl3pPr>
          </a:lstStyle>
          <a:p>
            <a:pPr lvl="0"/>
            <a:r>
              <a:rPr lang="en-US" dirty="0"/>
              <a:t>First Level</a:t>
            </a:r>
          </a:p>
          <a:p>
            <a:pPr lvl="1"/>
            <a:r>
              <a:rPr lang="en-US" dirty="0"/>
              <a:t>Second level</a:t>
            </a:r>
          </a:p>
        </p:txBody>
      </p:sp>
    </p:spTree>
    <p:custDataLst>
      <p:tags r:id="rId1"/>
    </p:custDataLst>
    <p:extLst>
      <p:ext uri="{BB962C8B-B14F-4D97-AF65-F5344CB8AC3E}">
        <p14:creationId xmlns:p14="http://schemas.microsoft.com/office/powerpoint/2010/main" val="2645674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Section">
    <p:bg>
      <p:bgPr>
        <a:solidFill>
          <a:schemeClr val="accent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838200" y="2820280"/>
            <a:ext cx="10515600" cy="1217447"/>
          </a:xfrm>
        </p:spPr>
        <p:txBody>
          <a:bodyPr/>
          <a:lstStyle>
            <a:lvl1pPr>
              <a:defRPr sz="6000">
                <a:solidFill>
                  <a:schemeClr val="bg1"/>
                </a:solidFill>
              </a:defRPr>
            </a:lvl1pPr>
          </a:lstStyle>
          <a:p>
            <a:r>
              <a:rPr lang="en-US" dirty="0"/>
              <a:t>Section Title</a:t>
            </a:r>
          </a:p>
        </p:txBody>
      </p:sp>
    </p:spTree>
    <p:custDataLst>
      <p:tags r:id="rId1"/>
    </p:custDataLst>
    <p:extLst>
      <p:ext uri="{BB962C8B-B14F-4D97-AF65-F5344CB8AC3E}">
        <p14:creationId xmlns:p14="http://schemas.microsoft.com/office/powerpoint/2010/main" val="2761707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Placeholder">
            <a:extLst>
              <a:ext uri="{FF2B5EF4-FFF2-40B4-BE49-F238E27FC236}">
                <a16:creationId xmlns:a16="http://schemas.microsoft.com/office/drawing/2014/main" xmlns="" id="{D469E211-00F4-4FD0-BC72-B3E95435FB68}"/>
              </a:ext>
            </a:extLst>
          </p:cNvP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Content Placeholder"/>
          <p:cNvSpPr>
            <a:spLocks noGrp="1"/>
          </p:cNvSpPr>
          <p:nvPr>
            <p:ph idx="1" hasCustomPrompt="1"/>
          </p:nvPr>
        </p:nvSpPr>
        <p:spPr>
          <a:xfrm>
            <a:off x="476843" y="1825625"/>
            <a:ext cx="9324740" cy="4351338"/>
          </a:xfrm>
        </p:spPr>
        <p:txBody>
          <a:bodyPr/>
          <a:lstStyle>
            <a:lvl1pPr>
              <a:spcAft>
                <a:spcPts val="800"/>
              </a:spcAft>
              <a:defRPr sz="2400"/>
            </a:lvl1pPr>
            <a:lvl2pPr>
              <a:spcAft>
                <a:spcPts val="800"/>
              </a:spcAft>
              <a:defRPr sz="2400" b="0"/>
            </a:lvl2pPr>
            <a:lvl3pPr>
              <a:spcAft>
                <a:spcPts val="800"/>
              </a:spcAft>
              <a:defRPr sz="2400" b="0"/>
            </a:lvl3pPr>
          </a:lstStyle>
          <a:p>
            <a:pPr lvl="0"/>
            <a:r>
              <a:rPr lang="en-US" dirty="0"/>
              <a:t>First Level</a:t>
            </a:r>
          </a:p>
          <a:p>
            <a:pPr lvl="1"/>
            <a:r>
              <a:rPr lang="en-US" dirty="0"/>
              <a:t>Second level</a:t>
            </a:r>
          </a:p>
          <a:p>
            <a:pPr lvl="2"/>
            <a:r>
              <a:rPr lang="en-US" dirty="0"/>
              <a:t>Third level</a:t>
            </a:r>
          </a:p>
        </p:txBody>
      </p:sp>
      <p:pic>
        <p:nvPicPr>
          <p:cNvPr id="10" name="Decorative Graphic">
            <a:extLst>
              <a:ext uri="{FF2B5EF4-FFF2-40B4-BE49-F238E27FC236}">
                <a16:creationId xmlns:a16="http://schemas.microsoft.com/office/drawing/2014/main" xmlns="" id="{D9F3AE94-249A-4A1E-BCBD-6A9003E3ADBE}"/>
              </a:ext>
              <a:ext uri="{C183D7F6-B498-43B3-948B-1728B52AA6E4}">
                <adec:decorative xmlns:adec="http://schemas.microsoft.com/office/drawing/2017/decorative" xmlns="" val="1"/>
              </a:ext>
            </a:extLst>
          </p:cNvPr>
          <p:cNvPicPr>
            <a:picLocks noChangeAspect="1"/>
          </p:cNvPicPr>
          <p:nvPr userDrawn="1"/>
        </p:nvPicPr>
        <p:blipFill>
          <a:blip r:embed="rId3"/>
          <a:stretch>
            <a:fillRect/>
          </a:stretch>
        </p:blipFill>
        <p:spPr>
          <a:xfrm>
            <a:off x="9801583" y="4681709"/>
            <a:ext cx="2062163" cy="1682723"/>
          </a:xfrm>
          <a:prstGeom prst="rect">
            <a:avLst/>
          </a:prstGeom>
        </p:spPr>
      </p:pic>
    </p:spTree>
    <p:custDataLst>
      <p:tags r:id="rId1"/>
    </p:custDataLst>
    <p:extLst>
      <p:ext uri="{BB962C8B-B14F-4D97-AF65-F5344CB8AC3E}">
        <p14:creationId xmlns:p14="http://schemas.microsoft.com/office/powerpoint/2010/main" val="2216043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3" name="Content Placeholder"/>
          <p:cNvSpPr>
            <a:spLocks noGrp="1"/>
          </p:cNvSpPr>
          <p:nvPr>
            <p:ph idx="1" hasCustomPrompt="1"/>
          </p:nvPr>
        </p:nvSpPr>
        <p:spPr/>
        <p:txBody>
          <a:bodyPr/>
          <a:lstStyle>
            <a:lvl1pPr>
              <a:spcAft>
                <a:spcPts val="800"/>
              </a:spcAft>
              <a:defRPr sz="2400"/>
            </a:lvl1pPr>
            <a:lvl2pPr>
              <a:spcAft>
                <a:spcPts val="800"/>
              </a:spcAft>
              <a:defRPr sz="2400" b="0"/>
            </a:lvl2pPr>
            <a:lvl3pPr>
              <a:spcAft>
                <a:spcPts val="800"/>
              </a:spcAft>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3066196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3" name="Content Placeholder Left"/>
          <p:cNvSpPr>
            <a:spLocks noGrp="1"/>
          </p:cNvSpPr>
          <p:nvPr>
            <p:ph sz="half" idx="1" hasCustomPrompt="1"/>
          </p:nvPr>
        </p:nvSpPr>
        <p:spPr>
          <a:xfrm>
            <a:off x="476843" y="1825625"/>
            <a:ext cx="5542957" cy="4351338"/>
          </a:xfrm>
        </p:spPr>
        <p:txBody>
          <a:bodyPr/>
          <a:lstStyle>
            <a:lvl1pPr>
              <a:spcAft>
                <a:spcPts val="800"/>
              </a:spcAft>
              <a:defRPr sz="2400"/>
            </a:lvl1pPr>
            <a:lvl2pPr>
              <a:spcAft>
                <a:spcPts val="800"/>
              </a:spcAft>
              <a:defRPr sz="2400" b="0"/>
            </a:lvl2pPr>
            <a:lvl3pPr>
              <a:spcAft>
                <a:spcPts val="800"/>
              </a:spcAft>
              <a:defRPr sz="2400" b="0"/>
            </a:lvl3pPr>
          </a:lstStyle>
          <a:p>
            <a:pPr lvl="0"/>
            <a:r>
              <a:rPr lang="en-US" dirty="0"/>
              <a:t>First Level</a:t>
            </a:r>
          </a:p>
          <a:p>
            <a:pPr lvl="1"/>
            <a:r>
              <a:rPr lang="en-US" dirty="0"/>
              <a:t>Second level</a:t>
            </a:r>
          </a:p>
          <a:p>
            <a:pPr lvl="2"/>
            <a:r>
              <a:rPr lang="en-US" dirty="0"/>
              <a:t>Third level</a:t>
            </a:r>
          </a:p>
        </p:txBody>
      </p:sp>
      <p:sp>
        <p:nvSpPr>
          <p:cNvPr id="4" name="Content Placeholder Right"/>
          <p:cNvSpPr>
            <a:spLocks noGrp="1"/>
          </p:cNvSpPr>
          <p:nvPr>
            <p:ph sz="half" idx="2" hasCustomPrompt="1"/>
          </p:nvPr>
        </p:nvSpPr>
        <p:spPr>
          <a:xfrm>
            <a:off x="6172200" y="1825625"/>
            <a:ext cx="5542956" cy="4351338"/>
          </a:xfrm>
        </p:spPr>
        <p:txBody>
          <a:bodyPr/>
          <a:lstStyle>
            <a:lvl1pPr>
              <a:spcAft>
                <a:spcPts val="800"/>
              </a:spcAft>
              <a:defRPr sz="2400"/>
            </a:lvl1pPr>
            <a:lvl2pPr>
              <a:spcAft>
                <a:spcPts val="800"/>
              </a:spcAft>
              <a:defRPr sz="2400" b="0"/>
            </a:lvl2pPr>
            <a:lvl3pPr>
              <a:spcAft>
                <a:spcPts val="800"/>
              </a:spcAft>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834274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3" name="Content Placeholder Left"/>
          <p:cNvSpPr>
            <a:spLocks noGrp="1"/>
          </p:cNvSpPr>
          <p:nvPr>
            <p:ph sz="half" idx="1" hasCustomPrompt="1"/>
          </p:nvPr>
        </p:nvSpPr>
        <p:spPr>
          <a:xfrm>
            <a:off x="476844" y="1825625"/>
            <a:ext cx="3344530" cy="4351338"/>
          </a:xfrm>
        </p:spPr>
        <p:txBody>
          <a:bodyPr/>
          <a:lstStyle>
            <a:lvl1pPr>
              <a:spcAft>
                <a:spcPts val="800"/>
              </a:spcAft>
              <a:defRPr sz="2400"/>
            </a:lvl1pPr>
            <a:lvl2pPr>
              <a:spcAft>
                <a:spcPts val="800"/>
              </a:spcAft>
              <a:defRPr sz="2400" b="0"/>
            </a:lvl2pPr>
            <a:lvl3pPr>
              <a:spcAft>
                <a:spcPts val="800"/>
              </a:spcAft>
              <a:defRPr sz="2400" b="0"/>
            </a:lvl3pPr>
          </a:lstStyle>
          <a:p>
            <a:pPr lvl="0"/>
            <a:r>
              <a:rPr lang="en-US" dirty="0"/>
              <a:t>First Level</a:t>
            </a:r>
          </a:p>
          <a:p>
            <a:pPr lvl="1"/>
            <a:r>
              <a:rPr lang="en-US" dirty="0"/>
              <a:t>Second level</a:t>
            </a:r>
          </a:p>
          <a:p>
            <a:pPr lvl="2"/>
            <a:r>
              <a:rPr lang="en-US" dirty="0"/>
              <a:t>Third level</a:t>
            </a:r>
          </a:p>
        </p:txBody>
      </p:sp>
      <p:sp>
        <p:nvSpPr>
          <p:cNvPr id="5" name="Content Placeholder Middle">
            <a:extLst>
              <a:ext uri="{FF2B5EF4-FFF2-40B4-BE49-F238E27FC236}">
                <a16:creationId xmlns:a16="http://schemas.microsoft.com/office/drawing/2014/main" xmlns="" id="{1D13BCCE-AB68-426C-9401-BABA201385F3}"/>
              </a:ext>
            </a:extLst>
          </p:cNvPr>
          <p:cNvSpPr>
            <a:spLocks noGrp="1"/>
          </p:cNvSpPr>
          <p:nvPr>
            <p:ph sz="half" idx="10" hasCustomPrompt="1"/>
          </p:nvPr>
        </p:nvSpPr>
        <p:spPr>
          <a:xfrm>
            <a:off x="4423735" y="1829037"/>
            <a:ext cx="3344530" cy="4351338"/>
          </a:xfrm>
        </p:spPr>
        <p:txBody>
          <a:bodyPr/>
          <a:lstStyle>
            <a:lvl1pPr>
              <a:spcAft>
                <a:spcPts val="800"/>
              </a:spcAft>
              <a:defRPr sz="2400"/>
            </a:lvl1pPr>
            <a:lvl2pPr>
              <a:spcAft>
                <a:spcPts val="800"/>
              </a:spcAft>
              <a:defRPr sz="2400" b="0"/>
            </a:lvl2pPr>
            <a:lvl3pPr>
              <a:spcAft>
                <a:spcPts val="800"/>
              </a:spcAft>
              <a:defRPr sz="2400" b="0"/>
            </a:lvl3pPr>
          </a:lstStyle>
          <a:p>
            <a:pPr lvl="0"/>
            <a:r>
              <a:rPr lang="en-US" dirty="0"/>
              <a:t>First Level</a:t>
            </a:r>
          </a:p>
          <a:p>
            <a:pPr lvl="1"/>
            <a:r>
              <a:rPr lang="en-US" dirty="0"/>
              <a:t>Second level</a:t>
            </a:r>
          </a:p>
          <a:p>
            <a:pPr lvl="2"/>
            <a:r>
              <a:rPr lang="en-US" dirty="0"/>
              <a:t>Third level</a:t>
            </a:r>
          </a:p>
        </p:txBody>
      </p:sp>
      <p:sp>
        <p:nvSpPr>
          <p:cNvPr id="4" name="Content Placeholder Right"/>
          <p:cNvSpPr>
            <a:spLocks noGrp="1"/>
          </p:cNvSpPr>
          <p:nvPr>
            <p:ph sz="half" idx="2" hasCustomPrompt="1"/>
          </p:nvPr>
        </p:nvSpPr>
        <p:spPr>
          <a:xfrm>
            <a:off x="8370626" y="1825625"/>
            <a:ext cx="3344530" cy="4351338"/>
          </a:xfrm>
        </p:spPr>
        <p:txBody>
          <a:bodyPr/>
          <a:lstStyle>
            <a:lvl1pPr>
              <a:spcAft>
                <a:spcPts val="800"/>
              </a:spcAft>
              <a:defRPr sz="2400"/>
            </a:lvl1pPr>
            <a:lvl2pPr>
              <a:spcAft>
                <a:spcPts val="800"/>
              </a:spcAft>
              <a:defRPr sz="2400" b="0"/>
            </a:lvl2pPr>
            <a:lvl3pPr>
              <a:spcAft>
                <a:spcPts val="800"/>
              </a:spcAft>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1489189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8" name="Title"/>
          <p:cNvSpPr>
            <a:spLocks noGrp="1"/>
          </p:cNvSpPr>
          <p:nvPr>
            <p:ph type="title" hasCustomPrompt="1"/>
          </p:nvPr>
        </p:nvSpPr>
        <p:spPr/>
        <p:txBody>
          <a:bodyPr/>
          <a:lstStyle>
            <a:lvl1pPr>
              <a:defRPr/>
            </a:lvl1pPr>
          </a:lstStyle>
          <a:p>
            <a:r>
              <a:rPr lang="en-US" dirty="0"/>
              <a:t>Slide Title</a:t>
            </a:r>
          </a:p>
        </p:txBody>
      </p:sp>
      <p:sp>
        <p:nvSpPr>
          <p:cNvPr id="3" name="Subtitle"/>
          <p:cNvSpPr>
            <a:spLocks noGrp="1"/>
          </p:cNvSpPr>
          <p:nvPr>
            <p:ph sz="half" idx="1" hasCustomPrompt="1"/>
          </p:nvPr>
        </p:nvSpPr>
        <p:spPr>
          <a:xfrm>
            <a:off x="476843" y="1887674"/>
            <a:ext cx="11241915" cy="691143"/>
          </a:xfrm>
        </p:spPr>
        <p:txBody>
          <a:bodyPr/>
          <a:lstStyle>
            <a:lvl1pPr marL="0" indent="0">
              <a:buNone/>
              <a:defRPr sz="2800" b="1"/>
            </a:lvl1pPr>
            <a:lvl2pPr>
              <a:defRPr sz="2800" b="0"/>
            </a:lvl2pPr>
            <a:lvl3pPr>
              <a:defRPr sz="2400" b="0"/>
            </a:lvl3pPr>
          </a:lstStyle>
          <a:p>
            <a:pPr lvl="0"/>
            <a:r>
              <a:rPr lang="en-US" dirty="0"/>
              <a:t>Click to add subtitle</a:t>
            </a:r>
          </a:p>
        </p:txBody>
      </p:sp>
      <p:sp>
        <p:nvSpPr>
          <p:cNvPr id="4" name="Content Placeholder"/>
          <p:cNvSpPr>
            <a:spLocks noGrp="1"/>
          </p:cNvSpPr>
          <p:nvPr>
            <p:ph sz="half" idx="2" hasCustomPrompt="1"/>
          </p:nvPr>
        </p:nvSpPr>
        <p:spPr>
          <a:xfrm>
            <a:off x="476843" y="2677888"/>
            <a:ext cx="11241915" cy="2621900"/>
          </a:xfrm>
        </p:spPr>
        <p:txBody>
          <a:bodyPr/>
          <a:lstStyle>
            <a:lvl1pPr>
              <a:spcAft>
                <a:spcPts val="800"/>
              </a:spcAft>
              <a:defRPr sz="2400" b="0"/>
            </a:lvl1pPr>
            <a:lvl2pPr>
              <a:spcAft>
                <a:spcPts val="800"/>
              </a:spcAft>
              <a:defRPr sz="2400" b="0"/>
            </a:lvl2pPr>
            <a:lvl3pPr>
              <a:spcAft>
                <a:spcPts val="800"/>
              </a:spcAft>
              <a:defRPr sz="2400" b="0"/>
            </a:lvl3pPr>
          </a:lstStyle>
          <a:p>
            <a:pPr lvl="0"/>
            <a:r>
              <a:rPr lang="en-US" dirty="0"/>
              <a:t>First Level</a:t>
            </a:r>
          </a:p>
          <a:p>
            <a:pPr lvl="1"/>
            <a:r>
              <a:rPr lang="en-US" dirty="0"/>
              <a:t>Second level</a:t>
            </a:r>
          </a:p>
          <a:p>
            <a:pPr lvl="2"/>
            <a:r>
              <a:rPr lang="en-US" dirty="0"/>
              <a:t>Third level</a:t>
            </a:r>
          </a:p>
        </p:txBody>
      </p:sp>
      <p:sp>
        <p:nvSpPr>
          <p:cNvPr id="10" name="Content Placeholder Bottom"/>
          <p:cNvSpPr>
            <a:spLocks noGrp="1"/>
          </p:cNvSpPr>
          <p:nvPr>
            <p:ph type="body" sz="quarter" idx="13" hasCustomPrompt="1"/>
          </p:nvPr>
        </p:nvSpPr>
        <p:spPr>
          <a:xfrm>
            <a:off x="476844" y="5395327"/>
            <a:ext cx="11241914" cy="951787"/>
          </a:xfrm>
        </p:spPr>
        <p:txBody>
          <a:bodyPr/>
          <a:lstStyle>
            <a:lvl1pPr marL="112713" indent="-112713">
              <a:defRPr sz="900" b="0"/>
            </a:lvl1pPr>
            <a:lvl2pPr marL="336550" indent="-112713">
              <a:defRPr sz="900" b="0"/>
            </a:lvl2pPr>
            <a:lvl3pPr marL="685800" indent="-168275">
              <a:defRPr sz="900" b="0"/>
            </a:lvl3pPr>
            <a:lvl4pPr>
              <a:defRPr sz="900" b="0"/>
            </a:lvl4pPr>
            <a:lvl5pPr>
              <a:defRPr sz="900" b="0"/>
            </a:lvl5pPr>
          </a:lstStyle>
          <a:p>
            <a:pPr lvl="0"/>
            <a:r>
              <a:rPr lang="en-US" dirty="0"/>
              <a:t>Click to edit Master text styles</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2380733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itle/Images">
    <p:spTree>
      <p:nvGrpSpPr>
        <p:cNvPr id="1" name=""/>
        <p:cNvGrpSpPr/>
        <p:nvPr/>
      </p:nvGrpSpPr>
      <p:grpSpPr>
        <a:xfrm>
          <a:off x="0" y="0"/>
          <a:ext cx="0" cy="0"/>
          <a:chOff x="0" y="0"/>
          <a:chExt cx="0" cy="0"/>
        </a:xfrm>
      </p:grpSpPr>
      <p:sp>
        <p:nvSpPr>
          <p:cNvPr id="8" name="Title"/>
          <p:cNvSpPr>
            <a:spLocks noGrp="1"/>
          </p:cNvSpPr>
          <p:nvPr>
            <p:ph type="title" hasCustomPrompt="1"/>
          </p:nvPr>
        </p:nvSpPr>
        <p:spPr>
          <a:xfrm>
            <a:off x="476843" y="368315"/>
            <a:ext cx="11241915" cy="1217447"/>
          </a:xfrm>
        </p:spPr>
        <p:txBody>
          <a:bodyPr/>
          <a:lstStyle>
            <a:lvl1pPr>
              <a:defRPr/>
            </a:lvl1pPr>
          </a:lstStyle>
          <a:p>
            <a:r>
              <a:rPr lang="en-US" dirty="0"/>
              <a:t>Slide Title</a:t>
            </a:r>
          </a:p>
        </p:txBody>
      </p:sp>
      <p:sp>
        <p:nvSpPr>
          <p:cNvPr id="3" name="Subtitle"/>
          <p:cNvSpPr>
            <a:spLocks noGrp="1"/>
          </p:cNvSpPr>
          <p:nvPr>
            <p:ph sz="half" idx="1" hasCustomPrompt="1"/>
          </p:nvPr>
        </p:nvSpPr>
        <p:spPr>
          <a:xfrm>
            <a:off x="476843" y="1857694"/>
            <a:ext cx="11241915" cy="691143"/>
          </a:xfrm>
        </p:spPr>
        <p:txBody>
          <a:bodyPr/>
          <a:lstStyle>
            <a:lvl1pPr marL="0" indent="0">
              <a:buNone/>
              <a:defRPr sz="2800" b="1"/>
            </a:lvl1pPr>
            <a:lvl2pPr>
              <a:defRPr sz="2800" b="0"/>
            </a:lvl2pPr>
            <a:lvl3pPr>
              <a:defRPr sz="2400" b="0"/>
            </a:lvl3pPr>
          </a:lstStyle>
          <a:p>
            <a:pPr lvl="0"/>
            <a:r>
              <a:rPr lang="en-US" dirty="0"/>
              <a:t>Click to add subtitle</a:t>
            </a:r>
          </a:p>
        </p:txBody>
      </p:sp>
      <p:sp>
        <p:nvSpPr>
          <p:cNvPr id="4" name="Content Placeholder"/>
          <p:cNvSpPr>
            <a:spLocks noGrp="1"/>
          </p:cNvSpPr>
          <p:nvPr>
            <p:ph sz="half" idx="2" hasCustomPrompt="1"/>
          </p:nvPr>
        </p:nvSpPr>
        <p:spPr>
          <a:xfrm>
            <a:off x="476843" y="2677888"/>
            <a:ext cx="11241915" cy="1505492"/>
          </a:xfrm>
        </p:spPr>
        <p:txBody>
          <a:bodyPr/>
          <a:lstStyle>
            <a:lvl1pPr>
              <a:spcAft>
                <a:spcPts val="800"/>
              </a:spcAft>
              <a:defRPr sz="2400" b="0"/>
            </a:lvl1pPr>
            <a:lvl2pPr>
              <a:spcAft>
                <a:spcPts val="800"/>
              </a:spcAft>
              <a:defRPr sz="2400" b="0"/>
            </a:lvl2pPr>
            <a:lvl3pPr>
              <a:spcAft>
                <a:spcPts val="800"/>
              </a:spcAft>
              <a:defRPr sz="2400" b="0"/>
            </a:lvl3pPr>
          </a:lstStyle>
          <a:p>
            <a:pPr lvl="0"/>
            <a:r>
              <a:rPr lang="en-US" dirty="0"/>
              <a:t>First Level</a:t>
            </a:r>
          </a:p>
          <a:p>
            <a:pPr lvl="1"/>
            <a:r>
              <a:rPr lang="en-US" dirty="0"/>
              <a:t>Second level</a:t>
            </a:r>
          </a:p>
          <a:p>
            <a:pPr lvl="2"/>
            <a:r>
              <a:rPr lang="en-US" dirty="0"/>
              <a:t>Third level</a:t>
            </a:r>
          </a:p>
        </p:txBody>
      </p:sp>
      <p:sp>
        <p:nvSpPr>
          <p:cNvPr id="6" name="Content Placeholder 1">
            <a:extLst>
              <a:ext uri="{FF2B5EF4-FFF2-40B4-BE49-F238E27FC236}">
                <a16:creationId xmlns:a16="http://schemas.microsoft.com/office/drawing/2014/main" xmlns="" id="{B7E0CC24-A3CA-45F3-BF2B-B8EB09000563}"/>
              </a:ext>
            </a:extLst>
          </p:cNvPr>
          <p:cNvSpPr>
            <a:spLocks noGrp="1"/>
          </p:cNvSpPr>
          <p:nvPr>
            <p:ph idx="10" hasCustomPrompt="1"/>
          </p:nvPr>
        </p:nvSpPr>
        <p:spPr>
          <a:xfrm>
            <a:off x="476844" y="4310385"/>
            <a:ext cx="2563240" cy="2024480"/>
          </a:xfrm>
        </p:spPr>
        <p:txBody>
          <a:bodyPr/>
          <a:lstStyle>
            <a:lvl1pPr marL="0" indent="0" algn="ctr">
              <a:buNone/>
              <a:defRPr/>
            </a:lvl1pPr>
          </a:lstStyle>
          <a:p>
            <a:pPr lvl="0"/>
            <a:r>
              <a:rPr lang="en-US" dirty="0"/>
              <a:t>Insert here 1</a:t>
            </a:r>
          </a:p>
        </p:txBody>
      </p:sp>
      <p:sp>
        <p:nvSpPr>
          <p:cNvPr id="7" name="Content Placeholder 2">
            <a:extLst>
              <a:ext uri="{FF2B5EF4-FFF2-40B4-BE49-F238E27FC236}">
                <a16:creationId xmlns:a16="http://schemas.microsoft.com/office/drawing/2014/main" xmlns="" id="{0065DFA3-2F0A-45C7-8124-3D672EB9205A}"/>
              </a:ext>
            </a:extLst>
          </p:cNvPr>
          <p:cNvSpPr>
            <a:spLocks noGrp="1"/>
          </p:cNvSpPr>
          <p:nvPr>
            <p:ph idx="11" hasCustomPrompt="1"/>
          </p:nvPr>
        </p:nvSpPr>
        <p:spPr>
          <a:xfrm>
            <a:off x="3382488" y="4310385"/>
            <a:ext cx="2563240" cy="2024480"/>
          </a:xfrm>
        </p:spPr>
        <p:txBody>
          <a:bodyPr/>
          <a:lstStyle>
            <a:lvl1pPr marL="0" indent="0" algn="ctr">
              <a:buNone/>
              <a:defRPr/>
            </a:lvl1pPr>
          </a:lstStyle>
          <a:p>
            <a:pPr lvl="0"/>
            <a:r>
              <a:rPr lang="en-US" dirty="0"/>
              <a:t>Insert here 2</a:t>
            </a:r>
          </a:p>
        </p:txBody>
      </p:sp>
      <p:sp>
        <p:nvSpPr>
          <p:cNvPr id="9" name="Content Placeholder 3">
            <a:extLst>
              <a:ext uri="{FF2B5EF4-FFF2-40B4-BE49-F238E27FC236}">
                <a16:creationId xmlns:a16="http://schemas.microsoft.com/office/drawing/2014/main" xmlns="" id="{5EAAA4B2-2F70-4899-9014-89954C200D50}"/>
              </a:ext>
            </a:extLst>
          </p:cNvPr>
          <p:cNvSpPr>
            <a:spLocks noGrp="1"/>
          </p:cNvSpPr>
          <p:nvPr>
            <p:ph idx="13" hasCustomPrompt="1"/>
          </p:nvPr>
        </p:nvSpPr>
        <p:spPr>
          <a:xfrm>
            <a:off x="6281896" y="4319291"/>
            <a:ext cx="2563240" cy="2024480"/>
          </a:xfrm>
        </p:spPr>
        <p:txBody>
          <a:bodyPr/>
          <a:lstStyle>
            <a:lvl1pPr marL="0" indent="0" algn="ctr">
              <a:buNone/>
              <a:defRPr/>
            </a:lvl1pPr>
          </a:lstStyle>
          <a:p>
            <a:pPr lvl="0"/>
            <a:r>
              <a:rPr lang="en-US" dirty="0"/>
              <a:t>Insert here 3</a:t>
            </a:r>
          </a:p>
        </p:txBody>
      </p:sp>
      <p:sp>
        <p:nvSpPr>
          <p:cNvPr id="11" name="Content Placeholder 4">
            <a:extLst>
              <a:ext uri="{FF2B5EF4-FFF2-40B4-BE49-F238E27FC236}">
                <a16:creationId xmlns:a16="http://schemas.microsoft.com/office/drawing/2014/main" xmlns="" id="{138B1A98-C967-4B94-B1F7-E158393317F4}"/>
              </a:ext>
            </a:extLst>
          </p:cNvPr>
          <p:cNvSpPr>
            <a:spLocks noGrp="1"/>
          </p:cNvSpPr>
          <p:nvPr>
            <p:ph idx="15" hasCustomPrompt="1"/>
          </p:nvPr>
        </p:nvSpPr>
        <p:spPr>
          <a:xfrm>
            <a:off x="9151916" y="4319291"/>
            <a:ext cx="2563240" cy="2024480"/>
          </a:xfrm>
        </p:spPr>
        <p:txBody>
          <a:bodyPr/>
          <a:lstStyle>
            <a:lvl1pPr marL="0" indent="0" algn="ctr">
              <a:buNone/>
              <a:defRPr/>
            </a:lvl1pPr>
          </a:lstStyle>
          <a:p>
            <a:pPr lvl="0"/>
            <a:r>
              <a:rPr lang="en-US" dirty="0"/>
              <a:t>Insert here 4</a:t>
            </a:r>
          </a:p>
        </p:txBody>
      </p:sp>
    </p:spTree>
    <p:custDataLst>
      <p:tags r:id="rId1"/>
    </p:custDataLst>
    <p:extLst>
      <p:ext uri="{BB962C8B-B14F-4D97-AF65-F5344CB8AC3E}">
        <p14:creationId xmlns:p14="http://schemas.microsoft.com/office/powerpoint/2010/main" val="3888260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ulti Image/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3" name="Content Placeholder 1"/>
          <p:cNvSpPr>
            <a:spLocks noGrp="1"/>
          </p:cNvSpPr>
          <p:nvPr>
            <p:ph idx="1" hasCustomPrompt="1"/>
          </p:nvPr>
        </p:nvSpPr>
        <p:spPr>
          <a:xfrm>
            <a:off x="476844" y="1944375"/>
            <a:ext cx="2563240" cy="2024480"/>
          </a:xfrm>
        </p:spPr>
        <p:txBody>
          <a:bodyPr/>
          <a:lstStyle>
            <a:lvl1pPr marL="0" indent="0" algn="ctr">
              <a:buNone/>
              <a:defRPr/>
            </a:lvl1pPr>
          </a:lstStyle>
          <a:p>
            <a:pPr lvl="0"/>
            <a:r>
              <a:rPr lang="en-US" dirty="0"/>
              <a:t>Insert here 1</a:t>
            </a:r>
          </a:p>
        </p:txBody>
      </p:sp>
      <p:sp>
        <p:nvSpPr>
          <p:cNvPr id="15" name="Content Placeholder 2">
            <a:extLst>
              <a:ext uri="{FF2B5EF4-FFF2-40B4-BE49-F238E27FC236}">
                <a16:creationId xmlns:a16="http://schemas.microsoft.com/office/drawing/2014/main" xmlns="" id="{A951D41C-52EA-4F3C-BC8E-A9309F4EB627}"/>
              </a:ext>
            </a:extLst>
          </p:cNvPr>
          <p:cNvSpPr>
            <a:spLocks noGrp="1"/>
          </p:cNvSpPr>
          <p:nvPr>
            <p:ph idx="11" hasCustomPrompt="1"/>
          </p:nvPr>
        </p:nvSpPr>
        <p:spPr>
          <a:xfrm>
            <a:off x="3382488" y="1944375"/>
            <a:ext cx="2563240" cy="2024480"/>
          </a:xfrm>
        </p:spPr>
        <p:txBody>
          <a:bodyPr/>
          <a:lstStyle>
            <a:lvl1pPr marL="0" indent="0" algn="ctr">
              <a:buNone/>
              <a:defRPr/>
            </a:lvl1pPr>
          </a:lstStyle>
          <a:p>
            <a:pPr lvl="0"/>
            <a:r>
              <a:rPr lang="en-US" dirty="0"/>
              <a:t>Insert here 2</a:t>
            </a:r>
          </a:p>
        </p:txBody>
      </p:sp>
      <p:sp>
        <p:nvSpPr>
          <p:cNvPr id="17" name="Content Placeholder 3">
            <a:extLst>
              <a:ext uri="{FF2B5EF4-FFF2-40B4-BE49-F238E27FC236}">
                <a16:creationId xmlns:a16="http://schemas.microsoft.com/office/drawing/2014/main" xmlns="" id="{1CD2ACDE-E8DF-4B19-9DBB-017510EECF31}"/>
              </a:ext>
            </a:extLst>
          </p:cNvPr>
          <p:cNvSpPr>
            <a:spLocks noGrp="1"/>
          </p:cNvSpPr>
          <p:nvPr>
            <p:ph idx="13" hasCustomPrompt="1"/>
          </p:nvPr>
        </p:nvSpPr>
        <p:spPr>
          <a:xfrm>
            <a:off x="6281896" y="1953281"/>
            <a:ext cx="2563240" cy="2024480"/>
          </a:xfrm>
        </p:spPr>
        <p:txBody>
          <a:bodyPr/>
          <a:lstStyle>
            <a:lvl1pPr marL="0" indent="0" algn="ctr">
              <a:buNone/>
              <a:defRPr/>
            </a:lvl1pPr>
          </a:lstStyle>
          <a:p>
            <a:pPr lvl="0"/>
            <a:r>
              <a:rPr lang="en-US" dirty="0"/>
              <a:t>Insert here 3</a:t>
            </a:r>
          </a:p>
        </p:txBody>
      </p:sp>
      <p:sp>
        <p:nvSpPr>
          <p:cNvPr id="19" name="Content Placeholder 4">
            <a:extLst>
              <a:ext uri="{FF2B5EF4-FFF2-40B4-BE49-F238E27FC236}">
                <a16:creationId xmlns:a16="http://schemas.microsoft.com/office/drawing/2014/main" xmlns="" id="{F18F8C24-8F67-4A0C-8E2F-54E8026EAD00}"/>
              </a:ext>
            </a:extLst>
          </p:cNvPr>
          <p:cNvSpPr>
            <a:spLocks noGrp="1"/>
          </p:cNvSpPr>
          <p:nvPr>
            <p:ph idx="15" hasCustomPrompt="1"/>
          </p:nvPr>
        </p:nvSpPr>
        <p:spPr>
          <a:xfrm>
            <a:off x="9151916" y="1953281"/>
            <a:ext cx="2563240" cy="2024480"/>
          </a:xfrm>
        </p:spPr>
        <p:txBody>
          <a:bodyPr/>
          <a:lstStyle>
            <a:lvl1pPr marL="0" indent="0" algn="ctr">
              <a:buNone/>
              <a:defRPr/>
            </a:lvl1pPr>
          </a:lstStyle>
          <a:p>
            <a:pPr lvl="0"/>
            <a:r>
              <a:rPr lang="en-US" dirty="0"/>
              <a:t>Insert here 4</a:t>
            </a:r>
          </a:p>
        </p:txBody>
      </p:sp>
      <p:sp>
        <p:nvSpPr>
          <p:cNvPr id="9" name="Content Placeholder 5">
            <a:extLst>
              <a:ext uri="{FF2B5EF4-FFF2-40B4-BE49-F238E27FC236}">
                <a16:creationId xmlns:a16="http://schemas.microsoft.com/office/drawing/2014/main" xmlns="" id="{1950DDEC-E898-4F6D-A7F2-930A23B3C11F}"/>
              </a:ext>
            </a:extLst>
          </p:cNvPr>
          <p:cNvSpPr>
            <a:spLocks noGrp="1"/>
          </p:cNvSpPr>
          <p:nvPr>
            <p:ph idx="10" hasCustomPrompt="1"/>
          </p:nvPr>
        </p:nvSpPr>
        <p:spPr>
          <a:xfrm>
            <a:off x="476843" y="4128059"/>
            <a:ext cx="2563241" cy="2024480"/>
          </a:xfrm>
        </p:spPr>
        <p:txBody>
          <a:bodyPr/>
          <a:lstStyle>
            <a:lvl1pPr marL="0" indent="0" algn="ctr">
              <a:buNone/>
              <a:defRPr/>
            </a:lvl1pPr>
          </a:lstStyle>
          <a:p>
            <a:pPr lvl="0"/>
            <a:r>
              <a:rPr lang="en-US" dirty="0"/>
              <a:t>Insert here 5</a:t>
            </a:r>
          </a:p>
        </p:txBody>
      </p:sp>
      <p:sp>
        <p:nvSpPr>
          <p:cNvPr id="16" name="Content Placeholder 6">
            <a:extLst>
              <a:ext uri="{FF2B5EF4-FFF2-40B4-BE49-F238E27FC236}">
                <a16:creationId xmlns:a16="http://schemas.microsoft.com/office/drawing/2014/main" xmlns="" id="{B7548D5A-3DFF-4FF5-A587-74246B76C1A7}"/>
              </a:ext>
            </a:extLst>
          </p:cNvPr>
          <p:cNvSpPr>
            <a:spLocks noGrp="1"/>
          </p:cNvSpPr>
          <p:nvPr>
            <p:ph idx="12" hasCustomPrompt="1"/>
          </p:nvPr>
        </p:nvSpPr>
        <p:spPr>
          <a:xfrm>
            <a:off x="3382487" y="4128059"/>
            <a:ext cx="2563241" cy="2024480"/>
          </a:xfrm>
        </p:spPr>
        <p:txBody>
          <a:bodyPr/>
          <a:lstStyle>
            <a:lvl1pPr marL="0" indent="0" algn="ctr">
              <a:buNone/>
              <a:defRPr/>
            </a:lvl1pPr>
          </a:lstStyle>
          <a:p>
            <a:pPr lvl="0"/>
            <a:r>
              <a:rPr lang="en-US" dirty="0"/>
              <a:t>Insert here 6</a:t>
            </a:r>
          </a:p>
        </p:txBody>
      </p:sp>
      <p:sp>
        <p:nvSpPr>
          <p:cNvPr id="18" name="Content Placeholder 7">
            <a:extLst>
              <a:ext uri="{FF2B5EF4-FFF2-40B4-BE49-F238E27FC236}">
                <a16:creationId xmlns:a16="http://schemas.microsoft.com/office/drawing/2014/main" xmlns="" id="{A24E382A-7ED1-49CB-8053-85276CAEB9B2}"/>
              </a:ext>
            </a:extLst>
          </p:cNvPr>
          <p:cNvSpPr>
            <a:spLocks noGrp="1"/>
          </p:cNvSpPr>
          <p:nvPr>
            <p:ph idx="14" hasCustomPrompt="1"/>
          </p:nvPr>
        </p:nvSpPr>
        <p:spPr>
          <a:xfrm>
            <a:off x="6281895" y="4136965"/>
            <a:ext cx="2563241" cy="2024480"/>
          </a:xfrm>
        </p:spPr>
        <p:txBody>
          <a:bodyPr/>
          <a:lstStyle>
            <a:lvl1pPr marL="0" indent="0" algn="ctr">
              <a:buNone/>
              <a:defRPr/>
            </a:lvl1pPr>
          </a:lstStyle>
          <a:p>
            <a:pPr lvl="0"/>
            <a:r>
              <a:rPr lang="en-US" dirty="0"/>
              <a:t>Insert here 7</a:t>
            </a:r>
          </a:p>
        </p:txBody>
      </p:sp>
      <p:sp>
        <p:nvSpPr>
          <p:cNvPr id="20" name="Content Placeholder 8">
            <a:extLst>
              <a:ext uri="{FF2B5EF4-FFF2-40B4-BE49-F238E27FC236}">
                <a16:creationId xmlns:a16="http://schemas.microsoft.com/office/drawing/2014/main" xmlns="" id="{AC6187B3-59CD-4356-83E5-962B5ACC4AEB}"/>
              </a:ext>
            </a:extLst>
          </p:cNvPr>
          <p:cNvSpPr>
            <a:spLocks noGrp="1"/>
          </p:cNvSpPr>
          <p:nvPr>
            <p:ph idx="16" hasCustomPrompt="1"/>
          </p:nvPr>
        </p:nvSpPr>
        <p:spPr>
          <a:xfrm>
            <a:off x="9151915" y="4136965"/>
            <a:ext cx="2563241" cy="2024480"/>
          </a:xfrm>
        </p:spPr>
        <p:txBody>
          <a:bodyPr/>
          <a:lstStyle>
            <a:lvl1pPr marL="0" indent="0" algn="ctr">
              <a:buNone/>
              <a:defRPr/>
            </a:lvl1pPr>
          </a:lstStyle>
          <a:p>
            <a:pPr lvl="0"/>
            <a:r>
              <a:rPr lang="en-US" dirty="0"/>
              <a:t>Insert here 8</a:t>
            </a:r>
          </a:p>
        </p:txBody>
      </p:sp>
    </p:spTree>
    <p:custDataLst>
      <p:tags r:id="rId1"/>
    </p:custDataLst>
    <p:extLst>
      <p:ext uri="{BB962C8B-B14F-4D97-AF65-F5344CB8AC3E}">
        <p14:creationId xmlns:p14="http://schemas.microsoft.com/office/powerpoint/2010/main" val="295870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Image/One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Slide Title</a:t>
            </a:r>
          </a:p>
        </p:txBody>
      </p:sp>
      <p:sp>
        <p:nvSpPr>
          <p:cNvPr id="8" name="Image Placeholder 1"/>
          <p:cNvSpPr>
            <a:spLocks noGrp="1"/>
          </p:cNvSpPr>
          <p:nvPr>
            <p:ph sz="half" idx="13" hasCustomPrompt="1"/>
          </p:nvPr>
        </p:nvSpPr>
        <p:spPr>
          <a:xfrm>
            <a:off x="476843" y="1825628"/>
            <a:ext cx="2875957" cy="2045728"/>
          </a:xfrm>
        </p:spPr>
        <p:txBody>
          <a:bodyPr/>
          <a:lstStyle>
            <a:lvl1pPr marL="0" indent="0" algn="l">
              <a:buNone/>
              <a:defRPr/>
            </a:lvl1pPr>
            <a:lvl2pPr marL="457200" indent="0">
              <a:buNone/>
              <a:defRPr/>
            </a:lvl2pPr>
            <a:lvl3pPr marL="914400" indent="0">
              <a:buNone/>
              <a:defRPr/>
            </a:lvl3pPr>
          </a:lstStyle>
          <a:p>
            <a:pPr lvl="0"/>
            <a:r>
              <a:rPr lang="en-US" dirty="0"/>
              <a:t>Image 1</a:t>
            </a:r>
          </a:p>
        </p:txBody>
      </p:sp>
      <p:sp>
        <p:nvSpPr>
          <p:cNvPr id="7" name="Image Placeholder 2">
            <a:extLst>
              <a:ext uri="{FF2B5EF4-FFF2-40B4-BE49-F238E27FC236}">
                <a16:creationId xmlns:a16="http://schemas.microsoft.com/office/drawing/2014/main" xmlns="" id="{9100EECD-9921-43E0-9472-84C089BD629F}"/>
              </a:ext>
            </a:extLst>
          </p:cNvPr>
          <p:cNvSpPr>
            <a:spLocks noGrp="1"/>
          </p:cNvSpPr>
          <p:nvPr>
            <p:ph sz="half" idx="14" hasCustomPrompt="1"/>
          </p:nvPr>
        </p:nvSpPr>
        <p:spPr>
          <a:xfrm>
            <a:off x="476843" y="4132558"/>
            <a:ext cx="2875957" cy="2045727"/>
          </a:xfrm>
        </p:spPr>
        <p:txBody>
          <a:bodyPr/>
          <a:lstStyle>
            <a:lvl1pPr marL="0" indent="0" algn="l">
              <a:buNone/>
              <a:defRPr/>
            </a:lvl1pPr>
            <a:lvl2pPr marL="457200" indent="0">
              <a:buNone/>
              <a:defRPr/>
            </a:lvl2pPr>
            <a:lvl3pPr marL="914400" indent="0">
              <a:buNone/>
              <a:defRPr/>
            </a:lvl3pPr>
          </a:lstStyle>
          <a:p>
            <a:pPr lvl="0"/>
            <a:r>
              <a:rPr lang="en-US" dirty="0"/>
              <a:t>Image 2</a:t>
            </a:r>
          </a:p>
        </p:txBody>
      </p:sp>
      <p:sp>
        <p:nvSpPr>
          <p:cNvPr id="9" name="Content Placeholder"/>
          <p:cNvSpPr>
            <a:spLocks noGrp="1"/>
          </p:cNvSpPr>
          <p:nvPr>
            <p:ph sz="half" idx="2" hasCustomPrompt="1"/>
          </p:nvPr>
        </p:nvSpPr>
        <p:spPr>
          <a:xfrm>
            <a:off x="3624200" y="1825625"/>
            <a:ext cx="8090957" cy="4351338"/>
          </a:xfrm>
        </p:spPr>
        <p:txBody>
          <a:bodyPr/>
          <a:lstStyle>
            <a:lvl1pPr>
              <a:spcAft>
                <a:spcPts val="800"/>
              </a:spcAft>
              <a:defRPr sz="2400" b="0"/>
            </a:lvl1pPr>
            <a:lvl2pPr>
              <a:spcAft>
                <a:spcPts val="800"/>
              </a:spcAft>
              <a:defRPr sz="2400" b="0"/>
            </a:lvl2pPr>
            <a:lvl3pPr>
              <a:spcAft>
                <a:spcPts val="800"/>
              </a:spcAft>
              <a:defRPr sz="2400" b="0"/>
            </a:lvl3pPr>
          </a:lstStyle>
          <a:p>
            <a:pPr lvl="0"/>
            <a:r>
              <a:rPr lang="en-US" dirty="0"/>
              <a:t>First Level</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228807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xmlns="" id="{DF3CEB08-7511-4ACD-A0D7-6D08EF1B42A9}"/>
              </a:ext>
            </a:extLst>
          </p:cNvPr>
          <p:cNvSpPr txBox="1">
            <a:spLocks/>
          </p:cNvSpPr>
          <p:nvPr userDrawn="1"/>
        </p:nvSpPr>
        <p:spPr>
          <a:xfrm>
            <a:off x="11082189" y="6449054"/>
            <a:ext cx="734291" cy="36576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a:lstStyle>
          <a:p>
            <a:fld id="{963FCBED-9BC8-44C8-B578-C394BC67F972}" type="slidenum">
              <a:rPr lang="en-US" sz="1000" smtClean="0">
                <a:solidFill>
                  <a:schemeClr val="tx1">
                    <a:lumMod val="60000"/>
                    <a:lumOff val="40000"/>
                  </a:schemeClr>
                </a:solidFill>
                <a:latin typeface="+mn-lt"/>
              </a:rPr>
              <a:pPr/>
              <a:t>‹#›</a:t>
            </a:fld>
            <a:endParaRPr lang="en-US" sz="1000" dirty="0">
              <a:solidFill>
                <a:schemeClr val="tx1">
                  <a:lumMod val="60000"/>
                  <a:lumOff val="40000"/>
                </a:schemeClr>
              </a:solidFill>
              <a:latin typeface="+mn-lt"/>
            </a:endParaRPr>
          </a:p>
        </p:txBody>
      </p:sp>
      <p:sp>
        <p:nvSpPr>
          <p:cNvPr id="2" name="Title Placeholder"/>
          <p:cNvSpPr>
            <a:spLocks noGrp="1"/>
          </p:cNvSpPr>
          <p:nvPr>
            <p:ph type="title"/>
          </p:nvPr>
        </p:nvSpPr>
        <p:spPr>
          <a:xfrm>
            <a:off x="476843" y="473245"/>
            <a:ext cx="11241915" cy="1217447"/>
          </a:xfrm>
          <a:prstGeom prst="rect">
            <a:avLst/>
          </a:prstGeom>
        </p:spPr>
        <p:txBody>
          <a:bodyPr vert="horz" lIns="91440" tIns="45720" rIns="91440" bIns="45720" rtlCol="0" anchor="t">
            <a:noAutofit/>
          </a:bodyPr>
          <a:lstStyle/>
          <a:p>
            <a:r>
              <a:rPr lang="en-US" dirty="0"/>
              <a:t>Slide Title</a:t>
            </a:r>
            <a:br>
              <a:rPr lang="en-US" dirty="0"/>
            </a:br>
            <a:endParaRPr lang="en-US" dirty="0"/>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dirty="0"/>
              <a:t>First Level</a:t>
            </a:r>
          </a:p>
          <a:p>
            <a:pPr lvl="1"/>
            <a:r>
              <a:rPr lang="en-US" dirty="0"/>
              <a:t>Second level</a:t>
            </a:r>
          </a:p>
          <a:p>
            <a:pPr lvl="2"/>
            <a:r>
              <a:rPr lang="en-US" dirty="0"/>
              <a:t>Third level</a:t>
            </a:r>
          </a:p>
        </p:txBody>
      </p:sp>
      <p:pic>
        <p:nvPicPr>
          <p:cNvPr id="5" name="Logo">
            <a:extLst>
              <a:ext uri="{FF2B5EF4-FFF2-40B4-BE49-F238E27FC236}">
                <a16:creationId xmlns:a16="http://schemas.microsoft.com/office/drawing/2014/main" xmlns="" id="{7D9DE7A7-3324-4B9D-A406-42B62C5A8F9E}"/>
              </a:ext>
              <a:ext uri="{C183D7F6-B498-43B3-948B-1728B52AA6E4}">
                <adec:decorative xmlns:adec="http://schemas.microsoft.com/office/drawing/2017/decorative" xmlns="" val="1"/>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22286" y="6444088"/>
            <a:ext cx="1262321" cy="2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pyright">
            <a:extLst>
              <a:ext uri="{FF2B5EF4-FFF2-40B4-BE49-F238E27FC236}">
                <a16:creationId xmlns:a16="http://schemas.microsoft.com/office/drawing/2014/main" xmlns="" id="{0E6636BF-D3CC-4DFC-A057-41CF18719446}"/>
              </a:ext>
              <a:ext uri="{C183D7F6-B498-43B3-948B-1728B52AA6E4}">
                <adec:decorative xmlns:adec="http://schemas.microsoft.com/office/drawing/2017/decorative" xmlns="" val="1"/>
              </a:ext>
            </a:extLst>
          </p:cNvPr>
          <p:cNvSpPr txBox="1"/>
          <p:nvPr userDrawn="1"/>
        </p:nvSpPr>
        <p:spPr>
          <a:xfrm>
            <a:off x="1662894" y="6509546"/>
            <a:ext cx="9607613" cy="230832"/>
          </a:xfrm>
          <a:prstGeom prst="rect">
            <a:avLst/>
          </a:prstGeom>
          <a:noFill/>
        </p:spPr>
        <p:txBody>
          <a:bodyPr wrap="square" rtlCol="0">
            <a:spAutoFit/>
          </a:bodyPr>
          <a:lstStyle/>
          <a:p>
            <a:pPr algn="ctr"/>
            <a:r>
              <a:rPr lang="en-US" sz="900" dirty="0">
                <a:solidFill>
                  <a:schemeClr val="tx1">
                    <a:lumMod val="60000"/>
                    <a:lumOff val="40000"/>
                  </a:schemeClr>
                </a:solidFill>
                <a:latin typeface="+mn-lt"/>
              </a:rPr>
              <a:t>©2021</a:t>
            </a:r>
            <a:r>
              <a:rPr lang="en-US" sz="900" baseline="0" dirty="0">
                <a:solidFill>
                  <a:schemeClr val="tx1">
                    <a:lumMod val="60000"/>
                    <a:lumOff val="40000"/>
                  </a:schemeClr>
                </a:solidFill>
                <a:latin typeface="+mn-lt"/>
              </a:rPr>
              <a:t> </a:t>
            </a:r>
            <a:r>
              <a:rPr lang="en-US" sz="900" dirty="0">
                <a:solidFill>
                  <a:schemeClr val="tx1">
                    <a:lumMod val="60000"/>
                    <a:lumOff val="40000"/>
                  </a:schemeClr>
                </a:solidFill>
                <a:latin typeface="+mn-lt"/>
              </a:rPr>
              <a:t>Cengage Learning. All Rights Reserved. May not be scanned, copied or duplicated, or posted to a publicly accessible website, in whole or in part.</a:t>
            </a:r>
          </a:p>
        </p:txBody>
      </p:sp>
      <p:sp>
        <p:nvSpPr>
          <p:cNvPr id="9" name="Rectangle 8">
            <a:extLst>
              <a:ext uri="{FF2B5EF4-FFF2-40B4-BE49-F238E27FC236}">
                <a16:creationId xmlns:a16="http://schemas.microsoft.com/office/drawing/2014/main" xmlns="" id="{69B8FC9A-ED05-42CA-9228-35082338CFF6}"/>
              </a:ext>
              <a:ext uri="{C183D7F6-B498-43B3-948B-1728B52AA6E4}">
                <adec:decorative xmlns:adec="http://schemas.microsoft.com/office/drawing/2017/decorative" xmlns="" val="1"/>
              </a:ext>
            </a:extLst>
          </p:cNvPr>
          <p:cNvSpPr/>
          <p:nvPr userDrawn="1"/>
        </p:nvSpPr>
        <p:spPr>
          <a:xfrm>
            <a:off x="11937872" y="0"/>
            <a:ext cx="2541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1FC69483-BC4E-456F-B0B8-D2823A424DD5}"/>
              </a:ext>
              <a:ext uri="{C183D7F6-B498-43B3-948B-1728B52AA6E4}">
                <adec:decorative xmlns:adec="http://schemas.microsoft.com/office/drawing/2017/decorative" xmlns="" val="1"/>
              </a:ext>
            </a:extLst>
          </p:cNvPr>
          <p:cNvSpPr/>
          <p:nvPr userDrawn="1"/>
        </p:nvSpPr>
        <p:spPr>
          <a:xfrm>
            <a:off x="11939209" y="2444919"/>
            <a:ext cx="256032"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8D74B821-92A8-4FA3-91FE-CA155C46F51E}"/>
              </a:ext>
              <a:ext uri="{C183D7F6-B498-43B3-948B-1728B52AA6E4}">
                <adec:decorative xmlns:adec="http://schemas.microsoft.com/office/drawing/2017/decorative" xmlns="" val="1"/>
              </a:ext>
            </a:extLst>
          </p:cNvPr>
          <p:cNvSpPr/>
          <p:nvPr userDrawn="1"/>
        </p:nvSpPr>
        <p:spPr>
          <a:xfrm>
            <a:off x="11940541" y="2442136"/>
            <a:ext cx="256032" cy="1930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A248EB65-A8B8-4FAA-AE70-6C7C6AC4BE68}"/>
              </a:ext>
              <a:ext uri="{C183D7F6-B498-43B3-948B-1728B52AA6E4}">
                <adec:decorative xmlns:adec="http://schemas.microsoft.com/office/drawing/2017/decorative" xmlns="" val="1"/>
              </a:ext>
            </a:extLst>
          </p:cNvPr>
          <p:cNvSpPr/>
          <p:nvPr userDrawn="1"/>
        </p:nvSpPr>
        <p:spPr>
          <a:xfrm>
            <a:off x="11937872" y="2444919"/>
            <a:ext cx="257369" cy="1927055"/>
          </a:xfrm>
          <a:prstGeom prst="rect">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4"/>
    </p:custDataLst>
    <p:extLst>
      <p:ext uri="{BB962C8B-B14F-4D97-AF65-F5344CB8AC3E}">
        <p14:creationId xmlns:p14="http://schemas.microsoft.com/office/powerpoint/2010/main" val="682046013"/>
      </p:ext>
    </p:extLst>
  </p:cSld>
  <p:clrMap bg1="lt1" tx1="dk1" bg2="lt2" tx2="dk2" accent1="accent1" accent2="accent2" accent3="accent3" accent4="accent4" accent5="accent5" accent6="accent6" hlink="hlink" folHlink="folHlink"/>
  <p:sldLayoutIdLst>
    <p:sldLayoutId id="2147483763" r:id="rId1"/>
    <p:sldLayoutId id="2147483727" r:id="rId2"/>
    <p:sldLayoutId id="2147483753" r:id="rId3"/>
    <p:sldLayoutId id="2147483728" r:id="rId4"/>
    <p:sldLayoutId id="2147483736" r:id="rId5"/>
    <p:sldLayoutId id="2147483729" r:id="rId6"/>
    <p:sldLayoutId id="2147483760" r:id="rId7"/>
    <p:sldLayoutId id="2147483730" r:id="rId8"/>
    <p:sldLayoutId id="2147483732" r:id="rId9"/>
    <p:sldLayoutId id="2147483761" r:id="rId10"/>
    <p:sldLayoutId id="2147483737" r:id="rId11"/>
    <p:sldLayoutId id="2147483762" r:id="rId12"/>
  </p:sldLayoutIdLst>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xmlns="" id="{DF3CEB08-7511-4ACD-A0D7-6D08EF1B42A9}"/>
              </a:ext>
            </a:extLst>
          </p:cNvPr>
          <p:cNvSpPr txBox="1">
            <a:spLocks/>
          </p:cNvSpPr>
          <p:nvPr userDrawn="1"/>
        </p:nvSpPr>
        <p:spPr>
          <a:xfrm>
            <a:off x="11082189" y="6449054"/>
            <a:ext cx="734291" cy="365760"/>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a:lstStyle>
          <a:p>
            <a:fld id="{963FCBED-9BC8-44C8-B578-C394BC67F972}" type="slidenum">
              <a:rPr lang="en-US" sz="1000" smtClean="0">
                <a:solidFill>
                  <a:schemeClr val="bg1"/>
                </a:solidFill>
                <a:latin typeface="+mn-lt"/>
              </a:rPr>
              <a:pPr/>
              <a:t>‹#›</a:t>
            </a:fld>
            <a:endParaRPr lang="en-US" sz="1000" dirty="0">
              <a:solidFill>
                <a:schemeClr val="bg1"/>
              </a:solidFill>
              <a:latin typeface="+mn-lt"/>
            </a:endParaRPr>
          </a:p>
        </p:txBody>
      </p:sp>
      <p:sp>
        <p:nvSpPr>
          <p:cNvPr id="2" name="Title Placeholder 1"/>
          <p:cNvSpPr>
            <a:spLocks noGrp="1"/>
          </p:cNvSpPr>
          <p:nvPr>
            <p:ph type="title"/>
          </p:nvPr>
        </p:nvSpPr>
        <p:spPr>
          <a:xfrm>
            <a:off x="476843" y="427525"/>
            <a:ext cx="11241915" cy="1217447"/>
          </a:xfrm>
          <a:prstGeom prst="rect">
            <a:avLst/>
          </a:prstGeom>
        </p:spPr>
        <p:txBody>
          <a:bodyPr vert="horz" lIns="91440" tIns="45720" rIns="91440" bIns="45720" rtlCol="0" anchor="t">
            <a:noAutofit/>
          </a:bodyPr>
          <a:lstStyle/>
          <a:p>
            <a:r>
              <a:rPr lang="en-US" dirty="0"/>
              <a:t>Slide Title</a:t>
            </a:r>
            <a:br>
              <a:rPr lang="en-US" dirty="0"/>
            </a:br>
            <a:endParaRPr lang="en-US" dirty="0"/>
          </a:p>
        </p:txBody>
      </p:sp>
      <p:sp>
        <p:nvSpPr>
          <p:cNvPr id="3" name="Text Placeholder 2"/>
          <p:cNvSpPr>
            <a:spLocks noGrp="1"/>
          </p:cNvSpPr>
          <p:nvPr>
            <p:ph type="body" idx="1"/>
          </p:nvPr>
        </p:nvSpPr>
        <p:spPr>
          <a:xfrm>
            <a:off x="476843" y="1825625"/>
            <a:ext cx="11241915" cy="4351338"/>
          </a:xfrm>
          <a:prstGeom prst="rect">
            <a:avLst/>
          </a:prstGeom>
        </p:spPr>
        <p:txBody>
          <a:bodyPr vert="horz" lIns="91440" tIns="45720" rIns="91440" bIns="45720" rtlCol="0">
            <a:noAutofit/>
          </a:bodyPr>
          <a:lstStyle/>
          <a:p>
            <a:pPr lvl="0"/>
            <a:r>
              <a:rPr lang="en-US" dirty="0"/>
              <a:t>First Level</a:t>
            </a:r>
          </a:p>
          <a:p>
            <a:pPr lvl="1"/>
            <a:r>
              <a:rPr lang="en-US" dirty="0"/>
              <a:t>Second level</a:t>
            </a:r>
          </a:p>
          <a:p>
            <a:pPr lvl="2"/>
            <a:r>
              <a:rPr lang="en-US" dirty="0"/>
              <a:t>Third level</a:t>
            </a:r>
          </a:p>
        </p:txBody>
      </p:sp>
      <p:sp>
        <p:nvSpPr>
          <p:cNvPr id="8" name="TextBox 7">
            <a:extLst>
              <a:ext uri="{FF2B5EF4-FFF2-40B4-BE49-F238E27FC236}">
                <a16:creationId xmlns:a16="http://schemas.microsoft.com/office/drawing/2014/main" xmlns="" id="{0E6636BF-D3CC-4DFC-A057-41CF18719446}"/>
              </a:ext>
              <a:ext uri="{C183D7F6-B498-43B3-948B-1728B52AA6E4}">
                <adec:decorative xmlns:adec="http://schemas.microsoft.com/office/drawing/2017/decorative" xmlns="" val="1"/>
              </a:ext>
            </a:extLst>
          </p:cNvPr>
          <p:cNvSpPr txBox="1"/>
          <p:nvPr userDrawn="1"/>
        </p:nvSpPr>
        <p:spPr>
          <a:xfrm>
            <a:off x="1662894" y="6509546"/>
            <a:ext cx="9607613" cy="230832"/>
          </a:xfrm>
          <a:prstGeom prst="rect">
            <a:avLst/>
          </a:prstGeom>
          <a:noFill/>
        </p:spPr>
        <p:txBody>
          <a:bodyPr wrap="square" rtlCol="0">
            <a:spAutoFit/>
          </a:bodyPr>
          <a:lstStyle/>
          <a:p>
            <a:pPr algn="ctr"/>
            <a:r>
              <a:rPr lang="en-US" sz="900" dirty="0">
                <a:solidFill>
                  <a:schemeClr val="bg1"/>
                </a:solidFill>
                <a:latin typeface="+mn-lt"/>
              </a:rPr>
              <a:t>©2019</a:t>
            </a:r>
            <a:r>
              <a:rPr lang="en-US" sz="900" baseline="0" dirty="0">
                <a:solidFill>
                  <a:schemeClr val="bg1"/>
                </a:solidFill>
                <a:latin typeface="+mn-lt"/>
              </a:rPr>
              <a:t> </a:t>
            </a:r>
            <a:r>
              <a:rPr lang="en-US" sz="900" dirty="0">
                <a:solidFill>
                  <a:schemeClr val="bg1"/>
                </a:solidFill>
                <a:latin typeface="+mn-lt"/>
              </a:rPr>
              <a:t>Cengage Learning. All Rights Reserved. May not be scanned, copied or duplicated, or posted to a publicly accessible website, in whole or in part.</a:t>
            </a:r>
          </a:p>
        </p:txBody>
      </p:sp>
      <p:pic>
        <p:nvPicPr>
          <p:cNvPr id="9" name="Picture 7">
            <a:extLst>
              <a:ext uri="{FF2B5EF4-FFF2-40B4-BE49-F238E27FC236}">
                <a16:creationId xmlns:a16="http://schemas.microsoft.com/office/drawing/2014/main" xmlns="" id="{6EB0E797-ABD1-47E4-8425-A051A5069818}"/>
              </a:ext>
              <a:ext uri="{C183D7F6-B498-43B3-948B-1728B52AA6E4}">
                <adec:decorative xmlns:adec="http://schemas.microsoft.com/office/drawing/2017/decorative" xmlns=""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24860" y="6444486"/>
            <a:ext cx="1261872" cy="28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3"/>
    </p:custDataLst>
    <p:extLst>
      <p:ext uri="{BB962C8B-B14F-4D97-AF65-F5344CB8AC3E}">
        <p14:creationId xmlns:p14="http://schemas.microsoft.com/office/powerpoint/2010/main" val="43327421"/>
      </p:ext>
    </p:extLst>
  </p:cSld>
  <p:clrMap bg1="lt1" tx1="dk1" bg2="lt2" tx2="dk2" accent1="accent1" accent2="accent2" accent3="accent3" accent4="accent4" accent5="accent5" accent6="accent6" hlink="hlink" folHlink="folHlink"/>
  <p:sldLayoutIdLst>
    <p:sldLayoutId id="2147483751" r:id="rId1"/>
  </p:sldLayoutIdLst>
  <p:hf hdr="0" ftr="0" dt="0"/>
  <p:txStyles>
    <p:titleStyle>
      <a:lvl1pPr algn="ctr" defTabSz="914400" rtl="0" eaLnBrk="1" latinLnBrk="0" hangingPunct="1">
        <a:lnSpc>
          <a:spcPct val="90000"/>
        </a:lnSpc>
        <a:spcBef>
          <a:spcPct val="0"/>
        </a:spcBef>
        <a:buNone/>
        <a:defRPr sz="4000" b="1"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10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1pPr>
      <a:lvl2pPr marL="685800" indent="-228600" algn="l" defTabSz="914400" rtl="0" eaLnBrk="1" latinLnBrk="0" hangingPunct="1">
        <a:lnSpc>
          <a:spcPct val="100000"/>
        </a:lnSpc>
        <a:spcBef>
          <a:spcPts val="500"/>
        </a:spcBef>
        <a:spcAft>
          <a:spcPts val="800"/>
        </a:spcAft>
        <a:buClr>
          <a:schemeClr val="accent1"/>
        </a:buClr>
        <a:buFont typeface="Arial" panose="020B0604020202020204" pitchFamily="34" charset="0"/>
        <a:buChar char="−"/>
        <a:defRPr sz="2400" b="0" kern="1200">
          <a:solidFill>
            <a:schemeClr val="accent1"/>
          </a:solidFill>
          <a:latin typeface="+mn-lt"/>
          <a:ea typeface="+mn-ea"/>
          <a:cs typeface="+mn-cs"/>
        </a:defRPr>
      </a:lvl2pPr>
      <a:lvl3pPr marL="1143000" indent="-228600" algn="l" defTabSz="914400" rtl="0" eaLnBrk="1" latinLnBrk="0" hangingPunct="1">
        <a:lnSpc>
          <a:spcPct val="100000"/>
        </a:lnSpc>
        <a:spcBef>
          <a:spcPts val="500"/>
        </a:spcBef>
        <a:spcAft>
          <a:spcPts val="800"/>
        </a:spcAft>
        <a:buClr>
          <a:schemeClr val="accent1"/>
        </a:buClr>
        <a:buSzPct val="80000"/>
        <a:buFont typeface="Wingdings" panose="05000000000000000000" pitchFamily="2" charset="2"/>
        <a:buChar char="§"/>
        <a:defRPr sz="2400" b="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b="1"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23.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3.xml"/><Relationship Id="rId1" Type="http://schemas.openxmlformats.org/officeDocument/2006/relationships/tags" Target="../tags/tag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7267FC34-E282-4CF7-ABC1-09DFE437C20C}"/>
              </a:ext>
              <a:ext uri="{C183D7F6-B498-43B3-948B-1728B52AA6E4}">
                <adec:decorative xmlns:adec="http://schemas.microsoft.com/office/drawing/2017/decorative" xmlns="" val="1"/>
              </a:ext>
            </a:extLst>
          </p:cNvPr>
          <p:cNvSpPr txBox="1"/>
          <p:nvPr/>
        </p:nvSpPr>
        <p:spPr>
          <a:xfrm>
            <a:off x="1662894" y="6509546"/>
            <a:ext cx="9607613" cy="230832"/>
          </a:xfrm>
          <a:prstGeom prst="rect">
            <a:avLst/>
          </a:prstGeom>
          <a:noFill/>
        </p:spPr>
        <p:txBody>
          <a:bodyPr wrap="square" rtlCol="0">
            <a:spAutoFit/>
          </a:bodyPr>
          <a:lstStyle/>
          <a:p>
            <a:pPr algn="ctr"/>
            <a:r>
              <a:rPr lang="en-US" sz="900" dirty="0">
                <a:solidFill>
                  <a:schemeClr val="tx1">
                    <a:lumMod val="60000"/>
                    <a:lumOff val="40000"/>
                  </a:schemeClr>
                </a:solidFill>
                <a:latin typeface="Arial" panose="020B0604020202020204" pitchFamily="34" charset="0"/>
                <a:cs typeface="Arial" panose="020B0604020202020204" pitchFamily="34" charset="0"/>
              </a:rPr>
              <a:t>©2021</a:t>
            </a:r>
            <a:r>
              <a:rPr lang="en-US" sz="900" baseline="0" dirty="0">
                <a:solidFill>
                  <a:schemeClr val="tx1">
                    <a:lumMod val="60000"/>
                    <a:lumOff val="40000"/>
                  </a:schemeClr>
                </a:solidFill>
                <a:latin typeface="Arial" panose="020B0604020202020204" pitchFamily="34" charset="0"/>
                <a:cs typeface="Arial" panose="020B0604020202020204" pitchFamily="34" charset="0"/>
              </a:rPr>
              <a:t> </a:t>
            </a:r>
            <a:r>
              <a:rPr lang="en-US" sz="900" dirty="0">
                <a:solidFill>
                  <a:schemeClr val="tx1">
                    <a:lumMod val="60000"/>
                    <a:lumOff val="40000"/>
                  </a:schemeClr>
                </a:solidFill>
                <a:latin typeface="Arial" panose="020B0604020202020204" pitchFamily="34" charset="0"/>
                <a:cs typeface="Arial" panose="020B0604020202020204" pitchFamily="34" charset="0"/>
              </a:rPr>
              <a:t>Cengage Learning. All Rights Reserved. May not be scanned, copied or duplicated, or posted to a publicly accessible website, in whole or in part.</a:t>
            </a:r>
          </a:p>
        </p:txBody>
      </p:sp>
      <p:sp>
        <p:nvSpPr>
          <p:cNvPr id="4" name="Title 3">
            <a:extLst>
              <a:ext uri="{FF2B5EF4-FFF2-40B4-BE49-F238E27FC236}">
                <a16:creationId xmlns:a16="http://schemas.microsoft.com/office/drawing/2014/main" xmlns="" id="{47666AC4-5298-40B8-89B9-798F572C0746}"/>
              </a:ext>
            </a:extLst>
          </p:cNvPr>
          <p:cNvSpPr>
            <a:spLocks noGrp="1"/>
          </p:cNvSpPr>
          <p:nvPr>
            <p:ph type="ctrTitle"/>
          </p:nvPr>
        </p:nvSpPr>
        <p:spPr/>
        <p:txBody>
          <a:bodyPr/>
          <a:lstStyle/>
          <a:p>
            <a:r>
              <a:rPr lang="en-US" dirty="0"/>
              <a:t>Guide to Operating Systems, 6</a:t>
            </a:r>
            <a:r>
              <a:rPr lang="en-US" baseline="30000" dirty="0"/>
              <a:t>th</a:t>
            </a:r>
            <a:r>
              <a:rPr lang="en-US" dirty="0"/>
              <a:t> Edition</a:t>
            </a:r>
          </a:p>
        </p:txBody>
      </p:sp>
      <p:sp>
        <p:nvSpPr>
          <p:cNvPr id="6" name="Subtitle 5">
            <a:extLst>
              <a:ext uri="{FF2B5EF4-FFF2-40B4-BE49-F238E27FC236}">
                <a16:creationId xmlns:a16="http://schemas.microsoft.com/office/drawing/2014/main" xmlns="" id="{58A9DF71-C318-45A7-A3DD-82B73B066F43}"/>
              </a:ext>
            </a:extLst>
          </p:cNvPr>
          <p:cNvSpPr>
            <a:spLocks noGrp="1"/>
          </p:cNvSpPr>
          <p:nvPr>
            <p:ph type="subTitle" idx="1"/>
          </p:nvPr>
        </p:nvSpPr>
        <p:spPr/>
        <p:txBody>
          <a:bodyPr/>
          <a:lstStyle/>
          <a:p>
            <a:r>
              <a:rPr lang="en-US" dirty="0"/>
              <a:t>Module 11: Securing and Maintaining an Operating System</a:t>
            </a:r>
          </a:p>
        </p:txBody>
      </p:sp>
      <p:pic>
        <p:nvPicPr>
          <p:cNvPr id="3" name="Content Placeholder 2" descr="Cover of textbook">
            <a:extLst>
              <a:ext uri="{FF2B5EF4-FFF2-40B4-BE49-F238E27FC236}">
                <a16:creationId xmlns:a16="http://schemas.microsoft.com/office/drawing/2014/main" xmlns="" id="{51346C30-42EF-482A-8D36-13A203FC9F7B}"/>
              </a:ext>
            </a:extLst>
          </p:cNvPr>
          <p:cNvPicPr>
            <a:picLocks noGrp="1" noChangeAspect="1"/>
          </p:cNvPicPr>
          <p:nvPr>
            <p:ph sz="half" idx="10"/>
          </p:nvPr>
        </p:nvPicPr>
        <p:blipFill>
          <a:blip r:embed="rId4"/>
          <a:stretch>
            <a:fillRect/>
          </a:stretch>
        </p:blipFill>
        <p:spPr>
          <a:xfrm>
            <a:off x="2032553" y="321044"/>
            <a:ext cx="3206093" cy="4105827"/>
          </a:xfrm>
        </p:spPr>
      </p:pic>
    </p:spTree>
    <p:custDataLst>
      <p:tags r:id="rId1"/>
    </p:custDataLst>
    <p:extLst>
      <p:ext uri="{BB962C8B-B14F-4D97-AF65-F5344CB8AC3E}">
        <p14:creationId xmlns:p14="http://schemas.microsoft.com/office/powerpoint/2010/main" val="405864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0AEF53-6B3F-4769-BCA7-009424E91CC7}"/>
              </a:ext>
            </a:extLst>
          </p:cNvPr>
          <p:cNvSpPr>
            <a:spLocks noGrp="1"/>
          </p:cNvSpPr>
          <p:nvPr>
            <p:ph type="title"/>
          </p:nvPr>
        </p:nvSpPr>
        <p:spPr/>
        <p:txBody>
          <a:bodyPr/>
          <a:lstStyle/>
          <a:p>
            <a:r>
              <a:rPr lang="en-US" dirty="0"/>
              <a:t>Authentication and Authorization (3 of 12)</a:t>
            </a:r>
          </a:p>
        </p:txBody>
      </p:sp>
      <p:sp>
        <p:nvSpPr>
          <p:cNvPr id="3" name="Content Placeholder 2">
            <a:extLst>
              <a:ext uri="{FF2B5EF4-FFF2-40B4-BE49-F238E27FC236}">
                <a16:creationId xmlns:a16="http://schemas.microsoft.com/office/drawing/2014/main" xmlns="" id="{1EC4951E-B12B-424B-8B67-46A5195087CE}"/>
              </a:ext>
            </a:extLst>
          </p:cNvPr>
          <p:cNvSpPr>
            <a:spLocks noGrp="1"/>
          </p:cNvSpPr>
          <p:nvPr>
            <p:ph idx="1"/>
          </p:nvPr>
        </p:nvSpPr>
        <p:spPr/>
        <p:txBody>
          <a:bodyPr/>
          <a:lstStyle/>
          <a:p>
            <a:r>
              <a:rPr lang="en-US" altLang="zh-CN" dirty="0"/>
              <a:t>Multifactor Authentication </a:t>
            </a:r>
          </a:p>
          <a:p>
            <a:pPr lvl="1"/>
            <a:r>
              <a:rPr lang="en-US" altLang="zh-CN" b="1" dirty="0"/>
              <a:t>Multifactor Authentication (MFA) </a:t>
            </a:r>
            <a:r>
              <a:rPr lang="en-US" altLang="zh-CN" dirty="0"/>
              <a:t>requires a user to supply two or more types of authentication drawn from these credential categories:</a:t>
            </a:r>
          </a:p>
          <a:p>
            <a:pPr lvl="2"/>
            <a:r>
              <a:rPr lang="en-US" altLang="zh-CN" i="1" dirty="0"/>
              <a:t>Knowledge</a:t>
            </a:r>
            <a:r>
              <a:rPr lang="en-US" altLang="zh-CN" dirty="0"/>
              <a:t> – what the user knows (username/password)</a:t>
            </a:r>
          </a:p>
          <a:p>
            <a:pPr lvl="2"/>
            <a:r>
              <a:rPr lang="en-US" altLang="zh-CN" i="1" dirty="0"/>
              <a:t>Possession </a:t>
            </a:r>
            <a:r>
              <a:rPr lang="en-US" altLang="zh-CN" dirty="0"/>
              <a:t>– what the user has (smart card or key)</a:t>
            </a:r>
          </a:p>
          <a:p>
            <a:pPr lvl="2"/>
            <a:r>
              <a:rPr lang="en-US" altLang="zh-CN" i="1" dirty="0"/>
              <a:t>Inherence</a:t>
            </a:r>
            <a:r>
              <a:rPr lang="en-US" altLang="zh-CN" dirty="0"/>
              <a:t> – what the user is; a unique biometric identifying trait (fingerprint, retina scan, or voice pattern)</a:t>
            </a:r>
          </a:p>
          <a:p>
            <a:endParaRPr lang="en-US" dirty="0"/>
          </a:p>
        </p:txBody>
      </p:sp>
    </p:spTree>
    <p:extLst>
      <p:ext uri="{BB962C8B-B14F-4D97-AF65-F5344CB8AC3E}">
        <p14:creationId xmlns:p14="http://schemas.microsoft.com/office/powerpoint/2010/main" val="2432017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0AEF53-6B3F-4769-BCA7-009424E91CC7}"/>
              </a:ext>
            </a:extLst>
          </p:cNvPr>
          <p:cNvSpPr>
            <a:spLocks noGrp="1"/>
          </p:cNvSpPr>
          <p:nvPr>
            <p:ph type="title"/>
          </p:nvPr>
        </p:nvSpPr>
        <p:spPr/>
        <p:txBody>
          <a:bodyPr/>
          <a:lstStyle/>
          <a:p>
            <a:r>
              <a:rPr lang="en-US" dirty="0"/>
              <a:t>Authentication and Authorization (4 of 12)</a:t>
            </a:r>
          </a:p>
        </p:txBody>
      </p:sp>
      <p:sp>
        <p:nvSpPr>
          <p:cNvPr id="3" name="Content Placeholder 2">
            <a:extLst>
              <a:ext uri="{FF2B5EF4-FFF2-40B4-BE49-F238E27FC236}">
                <a16:creationId xmlns:a16="http://schemas.microsoft.com/office/drawing/2014/main" xmlns="" id="{1EC4951E-B12B-424B-8B67-46A5195087CE}"/>
              </a:ext>
            </a:extLst>
          </p:cNvPr>
          <p:cNvSpPr>
            <a:spLocks noGrp="1"/>
          </p:cNvSpPr>
          <p:nvPr>
            <p:ph idx="1"/>
          </p:nvPr>
        </p:nvSpPr>
        <p:spPr/>
        <p:txBody>
          <a:bodyPr/>
          <a:lstStyle/>
          <a:p>
            <a:r>
              <a:rPr lang="en-US" altLang="zh-CN" dirty="0"/>
              <a:t>Configuring Password Requirements in a Windows Environment</a:t>
            </a:r>
          </a:p>
          <a:p>
            <a:pPr lvl="1"/>
            <a:r>
              <a:rPr lang="en-US" altLang="zh-CN" dirty="0">
                <a:latin typeface="Arial" panose="020B0604020202020204" pitchFamily="34" charset="0"/>
              </a:rPr>
              <a:t>Network OSs include tools that enable administrators to specify options and restrictions on how and when users can log on to the network</a:t>
            </a:r>
          </a:p>
          <a:p>
            <a:pPr lvl="1"/>
            <a:r>
              <a:rPr lang="en-US" altLang="zh-CN" dirty="0">
                <a:latin typeface="Arial" panose="020B0604020202020204" pitchFamily="34" charset="0"/>
              </a:rPr>
              <a:t>Windows OSs </a:t>
            </a:r>
            <a:r>
              <a:rPr lang="en-US" altLang="zh-CN" dirty="0" smtClean="0">
                <a:latin typeface="Arial" panose="020B0604020202020204" pitchFamily="34" charset="0"/>
              </a:rPr>
              <a:t>allow </a:t>
            </a:r>
            <a:r>
              <a:rPr lang="en-US" altLang="zh-CN" dirty="0">
                <a:latin typeface="Arial" panose="020B0604020202020204" pitchFamily="34" charset="0"/>
              </a:rPr>
              <a:t>passwords </a:t>
            </a:r>
            <a:r>
              <a:rPr lang="en-US" altLang="zh-CN" dirty="0" smtClean="0">
                <a:latin typeface="Arial" panose="020B0604020202020204" pitchFamily="34" charset="0"/>
              </a:rPr>
              <a:t>of up </a:t>
            </a:r>
            <a:r>
              <a:rPr lang="en-US" altLang="zh-CN" dirty="0">
                <a:latin typeface="Arial" panose="020B0604020202020204" pitchFamily="34" charset="0"/>
              </a:rPr>
              <a:t>to 128 characters</a:t>
            </a:r>
          </a:p>
          <a:p>
            <a:pPr lvl="2"/>
            <a:r>
              <a:rPr lang="en-US" altLang="zh-CN" dirty="0">
                <a:latin typeface="Arial" panose="020B0604020202020204" pitchFamily="34" charset="0"/>
              </a:rPr>
              <a:t>A minimum of five to eight characters is typical</a:t>
            </a:r>
          </a:p>
          <a:p>
            <a:endParaRPr lang="en-US" dirty="0"/>
          </a:p>
        </p:txBody>
      </p:sp>
    </p:spTree>
    <p:extLst>
      <p:ext uri="{BB962C8B-B14F-4D97-AF65-F5344CB8AC3E}">
        <p14:creationId xmlns:p14="http://schemas.microsoft.com/office/powerpoint/2010/main" val="1167293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0AEF53-6B3F-4769-BCA7-009424E91CC7}"/>
              </a:ext>
            </a:extLst>
          </p:cNvPr>
          <p:cNvSpPr>
            <a:spLocks noGrp="1"/>
          </p:cNvSpPr>
          <p:nvPr>
            <p:ph type="title"/>
          </p:nvPr>
        </p:nvSpPr>
        <p:spPr/>
        <p:txBody>
          <a:bodyPr/>
          <a:lstStyle/>
          <a:p>
            <a:r>
              <a:rPr lang="en-US" dirty="0"/>
              <a:t>Authentication and Authorization (5 of 12)</a:t>
            </a:r>
          </a:p>
        </p:txBody>
      </p:sp>
      <p:sp>
        <p:nvSpPr>
          <p:cNvPr id="3" name="Content Placeholder 2">
            <a:extLst>
              <a:ext uri="{FF2B5EF4-FFF2-40B4-BE49-F238E27FC236}">
                <a16:creationId xmlns:a16="http://schemas.microsoft.com/office/drawing/2014/main" xmlns="" id="{1EC4951E-B12B-424B-8B67-46A5195087CE}"/>
              </a:ext>
            </a:extLst>
          </p:cNvPr>
          <p:cNvSpPr>
            <a:spLocks noGrp="1"/>
          </p:cNvSpPr>
          <p:nvPr>
            <p:ph idx="1"/>
          </p:nvPr>
        </p:nvSpPr>
        <p:spPr/>
        <p:txBody>
          <a:bodyPr/>
          <a:lstStyle/>
          <a:p>
            <a:r>
              <a:rPr lang="en-US" altLang="zh-CN" dirty="0"/>
              <a:t>Configuring Password Requirements in a Windows Environment (continued)</a:t>
            </a:r>
          </a:p>
          <a:p>
            <a:pPr lvl="1"/>
            <a:r>
              <a:rPr lang="en-US" altLang="zh-CN" dirty="0">
                <a:latin typeface="Arial" panose="020B0604020202020204" pitchFamily="34" charset="0"/>
              </a:rPr>
              <a:t>Other password options include:</a:t>
            </a:r>
          </a:p>
          <a:p>
            <a:pPr lvl="2"/>
            <a:r>
              <a:rPr lang="en-US" altLang="zh-CN" i="1" dirty="0">
                <a:latin typeface="Arial" panose="020B0604020202020204" pitchFamily="34" charset="0"/>
              </a:rPr>
              <a:t>Maximum password age</a:t>
            </a:r>
          </a:p>
          <a:p>
            <a:pPr lvl="2"/>
            <a:r>
              <a:rPr lang="en-US" altLang="zh-CN" i="1" dirty="0">
                <a:latin typeface="Arial" panose="020B0604020202020204" pitchFamily="34" charset="0"/>
              </a:rPr>
              <a:t>Minimum password age</a:t>
            </a:r>
          </a:p>
          <a:p>
            <a:pPr lvl="2"/>
            <a:r>
              <a:rPr lang="en-US" altLang="zh-CN" i="1" dirty="0">
                <a:latin typeface="Arial" panose="020B0604020202020204" pitchFamily="34" charset="0"/>
              </a:rPr>
              <a:t>Enforce password history </a:t>
            </a:r>
            <a:r>
              <a:rPr lang="en-US" altLang="zh-CN" dirty="0">
                <a:latin typeface="Arial" panose="020B0604020202020204" pitchFamily="34" charset="0"/>
              </a:rPr>
              <a:t>– Determines how many different passwords must be used before a password can be used again</a:t>
            </a:r>
          </a:p>
          <a:p>
            <a:pPr lvl="1"/>
            <a:r>
              <a:rPr lang="en-US" altLang="zh-CN" dirty="0">
                <a:latin typeface="Arial" panose="020B0604020202020204" pitchFamily="34" charset="0"/>
              </a:rPr>
              <a:t>Password policies for a single Windows computer can be set in the Local Security Policy console found in Administrative Tools</a:t>
            </a:r>
          </a:p>
          <a:p>
            <a:endParaRPr lang="en-US" dirty="0"/>
          </a:p>
        </p:txBody>
      </p:sp>
    </p:spTree>
    <p:extLst>
      <p:ext uri="{BB962C8B-B14F-4D97-AF65-F5344CB8AC3E}">
        <p14:creationId xmlns:p14="http://schemas.microsoft.com/office/powerpoint/2010/main" val="1151248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D7AD7B-33CC-4B57-AACB-F17C4E8FBACA}"/>
              </a:ext>
            </a:extLst>
          </p:cNvPr>
          <p:cNvSpPr>
            <a:spLocks noGrp="1"/>
          </p:cNvSpPr>
          <p:nvPr>
            <p:ph type="title"/>
          </p:nvPr>
        </p:nvSpPr>
        <p:spPr/>
        <p:txBody>
          <a:bodyPr/>
          <a:lstStyle/>
          <a:p>
            <a:r>
              <a:rPr lang="en-US" dirty="0"/>
              <a:t>Authentication and Authorization (6 of 12)</a:t>
            </a:r>
          </a:p>
        </p:txBody>
      </p:sp>
      <p:pic>
        <p:nvPicPr>
          <p:cNvPr id="5" name="Content Placeholder 4" descr="Screenshot of the Local Security Policy window. The Password Policy folder, from the Account Policies folder, Under Security Settings, is selected in the navigation panel on the left. The right pane shows a list of policies and associated security settings. For example, the Maximum password age policy has a setting of 42 days.">
            <a:extLst>
              <a:ext uri="{FF2B5EF4-FFF2-40B4-BE49-F238E27FC236}">
                <a16:creationId xmlns:a16="http://schemas.microsoft.com/office/drawing/2014/main" xmlns="" id="{0E790CF9-BD3F-44AF-B35B-4931BF1FA511}"/>
              </a:ext>
            </a:extLst>
          </p:cNvPr>
          <p:cNvPicPr>
            <a:picLocks noGrp="1" noChangeAspect="1"/>
          </p:cNvPicPr>
          <p:nvPr>
            <p:ph idx="1"/>
          </p:nvPr>
        </p:nvPicPr>
        <p:blipFill>
          <a:blip r:embed="rId2"/>
          <a:stretch>
            <a:fillRect/>
          </a:stretch>
        </p:blipFill>
        <p:spPr>
          <a:xfrm>
            <a:off x="3803967" y="2829338"/>
            <a:ext cx="4587240" cy="2343912"/>
          </a:xfrm>
        </p:spPr>
      </p:pic>
    </p:spTree>
    <p:extLst>
      <p:ext uri="{BB962C8B-B14F-4D97-AF65-F5344CB8AC3E}">
        <p14:creationId xmlns:p14="http://schemas.microsoft.com/office/powerpoint/2010/main" val="2832157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D7AD7B-33CC-4B57-AACB-F17C4E8FBACA}"/>
              </a:ext>
            </a:extLst>
          </p:cNvPr>
          <p:cNvSpPr>
            <a:spLocks noGrp="1"/>
          </p:cNvSpPr>
          <p:nvPr>
            <p:ph type="title"/>
          </p:nvPr>
        </p:nvSpPr>
        <p:spPr/>
        <p:txBody>
          <a:bodyPr/>
          <a:lstStyle/>
          <a:p>
            <a:r>
              <a:rPr lang="en-US" dirty="0"/>
              <a:t>Authentication and Authorization (7 of 12)</a:t>
            </a:r>
          </a:p>
        </p:txBody>
      </p:sp>
      <p:sp>
        <p:nvSpPr>
          <p:cNvPr id="3" name="Content Placeholder 2">
            <a:extLst>
              <a:ext uri="{FF2B5EF4-FFF2-40B4-BE49-F238E27FC236}">
                <a16:creationId xmlns:a16="http://schemas.microsoft.com/office/drawing/2014/main" xmlns="" id="{33E04ABF-6A83-4A0E-918E-A19BA61C75AF}"/>
              </a:ext>
            </a:extLst>
          </p:cNvPr>
          <p:cNvSpPr>
            <a:spLocks noGrp="1"/>
          </p:cNvSpPr>
          <p:nvPr>
            <p:ph idx="1"/>
          </p:nvPr>
        </p:nvSpPr>
        <p:spPr/>
        <p:txBody>
          <a:bodyPr/>
          <a:lstStyle/>
          <a:p>
            <a:r>
              <a:rPr lang="en-US" dirty="0"/>
              <a:t>Configuring Password Requirements in a Linux Environment</a:t>
            </a:r>
          </a:p>
          <a:p>
            <a:pPr lvl="1"/>
            <a:r>
              <a:rPr lang="en-US" dirty="0"/>
              <a:t>You must edit a configuration file to change password options in Fedora Linux</a:t>
            </a:r>
          </a:p>
          <a:p>
            <a:pPr lvl="1"/>
            <a:r>
              <a:rPr lang="en-US" dirty="0"/>
              <a:t>Fedora 30 has some default settings to ensure a minimally secure password:</a:t>
            </a:r>
          </a:p>
          <a:p>
            <a:pPr lvl="2"/>
            <a:r>
              <a:rPr lang="en-US" dirty="0"/>
              <a:t>Passwords must be at least eight characters</a:t>
            </a:r>
          </a:p>
          <a:p>
            <a:pPr lvl="2"/>
            <a:r>
              <a:rPr lang="en-US" dirty="0"/>
              <a:t>Passwords must not contain common dictionary words or patterns</a:t>
            </a:r>
          </a:p>
          <a:p>
            <a:pPr lvl="2"/>
            <a:r>
              <a:rPr lang="en-US" dirty="0"/>
              <a:t>Passwords must not contain any form of the user logon name</a:t>
            </a:r>
          </a:p>
        </p:txBody>
      </p:sp>
    </p:spTree>
    <p:extLst>
      <p:ext uri="{BB962C8B-B14F-4D97-AF65-F5344CB8AC3E}">
        <p14:creationId xmlns:p14="http://schemas.microsoft.com/office/powerpoint/2010/main" val="3817983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A07016-4A79-4845-9706-B057F1E3CF6D}"/>
              </a:ext>
            </a:extLst>
          </p:cNvPr>
          <p:cNvSpPr>
            <a:spLocks noGrp="1"/>
          </p:cNvSpPr>
          <p:nvPr>
            <p:ph type="title"/>
          </p:nvPr>
        </p:nvSpPr>
        <p:spPr/>
        <p:txBody>
          <a:bodyPr/>
          <a:lstStyle/>
          <a:p>
            <a:r>
              <a:rPr lang="en-US" dirty="0"/>
              <a:t>Authentication and Authorization (8 of 12)</a:t>
            </a:r>
          </a:p>
        </p:txBody>
      </p:sp>
      <p:sp>
        <p:nvSpPr>
          <p:cNvPr id="3" name="Content Placeholder 2">
            <a:extLst>
              <a:ext uri="{FF2B5EF4-FFF2-40B4-BE49-F238E27FC236}">
                <a16:creationId xmlns:a16="http://schemas.microsoft.com/office/drawing/2014/main" xmlns="" id="{5D5A493D-0F93-4EC9-A80B-064AC9A760EA}"/>
              </a:ext>
            </a:extLst>
          </p:cNvPr>
          <p:cNvSpPr>
            <a:spLocks noGrp="1"/>
          </p:cNvSpPr>
          <p:nvPr>
            <p:ph sz="half" idx="1"/>
          </p:nvPr>
        </p:nvSpPr>
        <p:spPr/>
        <p:txBody>
          <a:bodyPr/>
          <a:lstStyle/>
          <a:p>
            <a:r>
              <a:rPr lang="en-US" dirty="0"/>
              <a:t>In Fedora Linux, password complexity settings can be found in /etc/security/pwquality.conf</a:t>
            </a:r>
          </a:p>
          <a:p>
            <a:r>
              <a:rPr lang="en-US" dirty="0"/>
              <a:t>Figure 11-2 shows a number of options that can be used to ensure users create more secure passwords</a:t>
            </a:r>
          </a:p>
        </p:txBody>
      </p:sp>
      <p:pic>
        <p:nvPicPr>
          <p:cNvPr id="6" name="Content Placeholder 5" descr="A screenshot of password options. The top line reads: Configuration for system wide password quality limits. Several options are listed, with settings listed underneath. Each option and setting has a hash tag in front of it. For example, the first option is: Number of characters in the new password that must not be present in the old password. The setting is: D I F O K equals 1.">
            <a:extLst>
              <a:ext uri="{FF2B5EF4-FFF2-40B4-BE49-F238E27FC236}">
                <a16:creationId xmlns:a16="http://schemas.microsoft.com/office/drawing/2014/main" xmlns="" id="{8169E32C-E6C5-4C69-9F03-214F0018F0D2}"/>
              </a:ext>
            </a:extLst>
          </p:cNvPr>
          <p:cNvPicPr>
            <a:picLocks noGrp="1" noChangeAspect="1"/>
          </p:cNvPicPr>
          <p:nvPr>
            <p:ph sz="half" idx="2"/>
          </p:nvPr>
        </p:nvPicPr>
        <p:blipFill>
          <a:blip r:embed="rId2"/>
          <a:stretch>
            <a:fillRect/>
          </a:stretch>
        </p:blipFill>
        <p:spPr>
          <a:xfrm>
            <a:off x="6650355" y="2085626"/>
            <a:ext cx="4587240" cy="3831336"/>
          </a:xfrm>
        </p:spPr>
      </p:pic>
    </p:spTree>
    <p:extLst>
      <p:ext uri="{BB962C8B-B14F-4D97-AF65-F5344CB8AC3E}">
        <p14:creationId xmlns:p14="http://schemas.microsoft.com/office/powerpoint/2010/main" val="4096281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27DDB3-33A0-4D76-BD6A-0094FA9622C6}"/>
              </a:ext>
            </a:extLst>
          </p:cNvPr>
          <p:cNvSpPr>
            <a:spLocks noGrp="1"/>
          </p:cNvSpPr>
          <p:nvPr>
            <p:ph type="title"/>
          </p:nvPr>
        </p:nvSpPr>
        <p:spPr/>
        <p:txBody>
          <a:bodyPr/>
          <a:lstStyle/>
          <a:p>
            <a:r>
              <a:rPr lang="en-US" dirty="0"/>
              <a:t>Authentication and Authorization (9 of 12)</a:t>
            </a:r>
          </a:p>
        </p:txBody>
      </p:sp>
      <p:sp>
        <p:nvSpPr>
          <p:cNvPr id="3" name="Content Placeholder 2">
            <a:extLst>
              <a:ext uri="{FF2B5EF4-FFF2-40B4-BE49-F238E27FC236}">
                <a16:creationId xmlns:a16="http://schemas.microsoft.com/office/drawing/2014/main" xmlns="" id="{494E471F-26D7-4EBA-8CE4-41C7805D05FB}"/>
              </a:ext>
            </a:extLst>
          </p:cNvPr>
          <p:cNvSpPr>
            <a:spLocks noGrp="1"/>
          </p:cNvSpPr>
          <p:nvPr>
            <p:ph idx="1"/>
          </p:nvPr>
        </p:nvSpPr>
        <p:spPr/>
        <p:txBody>
          <a:bodyPr/>
          <a:lstStyle/>
          <a:p>
            <a:r>
              <a:rPr lang="en-US" dirty="0"/>
              <a:t>Password expiration settings can be configured by editing the following lines in the /etc/login.defs file:</a:t>
            </a:r>
          </a:p>
          <a:p>
            <a:pPr marL="457200" lvl="1" indent="0">
              <a:buNone/>
            </a:pPr>
            <a:r>
              <a:rPr lang="en-US" dirty="0"/>
              <a:t>PASS_MAX_DAYS 99999</a:t>
            </a:r>
          </a:p>
          <a:p>
            <a:pPr marL="457200" lvl="1" indent="0">
              <a:buNone/>
            </a:pPr>
            <a:r>
              <a:rPr lang="en-US" dirty="0"/>
              <a:t>PASS_MIN_DAYS 0</a:t>
            </a:r>
          </a:p>
          <a:p>
            <a:pPr marL="457200" lvl="1" indent="0">
              <a:buNone/>
            </a:pPr>
            <a:r>
              <a:rPr lang="en-US" dirty="0"/>
              <a:t>PASS_WARN_AGE 7</a:t>
            </a:r>
          </a:p>
        </p:txBody>
      </p:sp>
    </p:spTree>
    <p:extLst>
      <p:ext uri="{BB962C8B-B14F-4D97-AF65-F5344CB8AC3E}">
        <p14:creationId xmlns:p14="http://schemas.microsoft.com/office/powerpoint/2010/main" val="4071584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27DDB3-33A0-4D76-BD6A-0094FA9622C6}"/>
              </a:ext>
            </a:extLst>
          </p:cNvPr>
          <p:cNvSpPr>
            <a:spLocks noGrp="1"/>
          </p:cNvSpPr>
          <p:nvPr>
            <p:ph type="title"/>
          </p:nvPr>
        </p:nvSpPr>
        <p:spPr/>
        <p:txBody>
          <a:bodyPr/>
          <a:lstStyle/>
          <a:p>
            <a:r>
              <a:rPr lang="en-US" dirty="0"/>
              <a:t>Authentication and Authorization (10 of 12)</a:t>
            </a:r>
          </a:p>
        </p:txBody>
      </p:sp>
      <p:sp>
        <p:nvSpPr>
          <p:cNvPr id="3" name="Content Placeholder 2">
            <a:extLst>
              <a:ext uri="{FF2B5EF4-FFF2-40B4-BE49-F238E27FC236}">
                <a16:creationId xmlns:a16="http://schemas.microsoft.com/office/drawing/2014/main" xmlns="" id="{494E471F-26D7-4EBA-8CE4-41C7805D05FB}"/>
              </a:ext>
            </a:extLst>
          </p:cNvPr>
          <p:cNvSpPr>
            <a:spLocks noGrp="1"/>
          </p:cNvSpPr>
          <p:nvPr>
            <p:ph idx="1"/>
          </p:nvPr>
        </p:nvSpPr>
        <p:spPr/>
        <p:txBody>
          <a:bodyPr/>
          <a:lstStyle/>
          <a:p>
            <a:r>
              <a:rPr lang="en-US" altLang="zh-CN" dirty="0"/>
              <a:t>Password Dos and Don’ts</a:t>
            </a:r>
          </a:p>
          <a:p>
            <a:pPr lvl="1"/>
            <a:r>
              <a:rPr lang="en-US" altLang="zh-CN" dirty="0">
                <a:latin typeface="Arial" panose="020B0604020202020204" pitchFamily="34" charset="0"/>
              </a:rPr>
              <a:t>Use a combination of uppercase letters, lowercase letters, numbers, and special characters</a:t>
            </a:r>
          </a:p>
          <a:p>
            <a:pPr lvl="1"/>
            <a:r>
              <a:rPr lang="en-US" altLang="zh-CN" dirty="0">
                <a:latin typeface="Arial" panose="020B0604020202020204" pitchFamily="34" charset="0"/>
              </a:rPr>
              <a:t>Consider using a phrase, such as I L!ke computer $ecurity</a:t>
            </a:r>
          </a:p>
          <a:p>
            <a:pPr lvl="1"/>
            <a:r>
              <a:rPr lang="en-US" altLang="zh-CN" dirty="0">
                <a:latin typeface="Arial" panose="020B0604020202020204" pitchFamily="34" charset="0"/>
              </a:rPr>
              <a:t>Don’t use passwords based on your logon name, your family members’ </a:t>
            </a:r>
            <a:r>
              <a:rPr lang="en-US" altLang="zh-CN" dirty="0" smtClean="0">
                <a:latin typeface="Arial" panose="020B0604020202020204" pitchFamily="34" charset="0"/>
              </a:rPr>
              <a:t>names, or </a:t>
            </a:r>
            <a:r>
              <a:rPr lang="en-US" altLang="zh-CN" dirty="0">
                <a:latin typeface="Arial" panose="020B0604020202020204" pitchFamily="34" charset="0"/>
              </a:rPr>
              <a:t>pets’ names</a:t>
            </a:r>
          </a:p>
          <a:p>
            <a:pPr lvl="1"/>
            <a:r>
              <a:rPr lang="en-US" altLang="zh-CN" dirty="0">
                <a:latin typeface="Arial" panose="020B0604020202020204" pitchFamily="34" charset="0"/>
              </a:rPr>
              <a:t>Don’t use common dictionary words unless they are part of a phrase</a:t>
            </a:r>
          </a:p>
          <a:p>
            <a:pPr lvl="1"/>
            <a:r>
              <a:rPr lang="en-US" altLang="zh-CN" dirty="0">
                <a:latin typeface="Arial" panose="020B0604020202020204" pitchFamily="34" charset="0"/>
              </a:rPr>
              <a:t>Don’t make your password so complex that you forget it</a:t>
            </a:r>
          </a:p>
          <a:p>
            <a:pPr lvl="1"/>
            <a:r>
              <a:rPr lang="en-US" altLang="zh-CN" dirty="0">
                <a:latin typeface="Arial" panose="020B0604020202020204" pitchFamily="34" charset="0"/>
              </a:rPr>
              <a:t>Consider a password manager app</a:t>
            </a:r>
          </a:p>
          <a:p>
            <a:pPr marL="457200" lvl="1" indent="0">
              <a:buNone/>
            </a:pPr>
            <a:endParaRPr lang="en-US" dirty="0"/>
          </a:p>
        </p:txBody>
      </p:sp>
    </p:spTree>
    <p:extLst>
      <p:ext uri="{BB962C8B-B14F-4D97-AF65-F5344CB8AC3E}">
        <p14:creationId xmlns:p14="http://schemas.microsoft.com/office/powerpoint/2010/main" val="2199396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27DDB3-33A0-4D76-BD6A-0094FA9622C6}"/>
              </a:ext>
            </a:extLst>
          </p:cNvPr>
          <p:cNvSpPr>
            <a:spLocks noGrp="1"/>
          </p:cNvSpPr>
          <p:nvPr>
            <p:ph type="title"/>
          </p:nvPr>
        </p:nvSpPr>
        <p:spPr/>
        <p:txBody>
          <a:bodyPr/>
          <a:lstStyle/>
          <a:p>
            <a:r>
              <a:rPr lang="en-US" dirty="0"/>
              <a:t>Authentication and Authorization (11 of 12)</a:t>
            </a:r>
          </a:p>
        </p:txBody>
      </p:sp>
      <p:sp>
        <p:nvSpPr>
          <p:cNvPr id="3" name="Content Placeholder 2">
            <a:extLst>
              <a:ext uri="{FF2B5EF4-FFF2-40B4-BE49-F238E27FC236}">
                <a16:creationId xmlns:a16="http://schemas.microsoft.com/office/drawing/2014/main" xmlns="" id="{494E471F-26D7-4EBA-8CE4-41C7805D05FB}"/>
              </a:ext>
            </a:extLst>
          </p:cNvPr>
          <p:cNvSpPr>
            <a:spLocks noGrp="1"/>
          </p:cNvSpPr>
          <p:nvPr>
            <p:ph idx="1"/>
          </p:nvPr>
        </p:nvSpPr>
        <p:spPr/>
        <p:txBody>
          <a:bodyPr/>
          <a:lstStyle/>
          <a:p>
            <a:r>
              <a:rPr lang="en-US" altLang="zh-CN" dirty="0"/>
              <a:t>Restricting Logon Hours and Logon Location</a:t>
            </a:r>
          </a:p>
          <a:p>
            <a:pPr lvl="1"/>
            <a:r>
              <a:rPr lang="en-US" altLang="zh-CN" dirty="0">
                <a:latin typeface="Arial" panose="020B0604020202020204" pitchFamily="34" charset="0"/>
              </a:rPr>
              <a:t>Most OSs have a way to restrict logon </a:t>
            </a:r>
            <a:r>
              <a:rPr lang="en-US" altLang="zh-CN" dirty="0" smtClean="0">
                <a:latin typeface="Arial" panose="020B0604020202020204" pitchFamily="34" charset="0"/>
              </a:rPr>
              <a:t>times </a:t>
            </a:r>
            <a:r>
              <a:rPr lang="en-US" altLang="zh-CN" dirty="0">
                <a:latin typeface="Arial" panose="020B0604020202020204" pitchFamily="34" charset="0"/>
              </a:rPr>
              <a:t>by time of day, day of week, and location</a:t>
            </a:r>
          </a:p>
          <a:p>
            <a:pPr lvl="1"/>
            <a:r>
              <a:rPr lang="en-US" altLang="zh-CN" dirty="0">
                <a:latin typeface="Arial" panose="020B0604020202020204" pitchFamily="34" charset="0"/>
              </a:rPr>
              <a:t>In Windows, the default settings allow logon 24 </a:t>
            </a:r>
            <a:r>
              <a:rPr lang="en-US" altLang="zh-CN" dirty="0" smtClean="0">
                <a:latin typeface="Arial" panose="020B0604020202020204" pitchFamily="34" charset="0"/>
              </a:rPr>
              <a:t>hours </a:t>
            </a:r>
            <a:r>
              <a:rPr lang="en-US" altLang="zh-CN" dirty="0">
                <a:latin typeface="Arial" panose="020B0604020202020204" pitchFamily="34" charset="0"/>
              </a:rPr>
              <a:t>a day, seven days a week</a:t>
            </a:r>
          </a:p>
          <a:p>
            <a:pPr lvl="1"/>
            <a:r>
              <a:rPr lang="en-US" altLang="zh-CN" dirty="0">
                <a:latin typeface="Arial" panose="020B0604020202020204" pitchFamily="34" charset="0"/>
              </a:rPr>
              <a:t>A common use of </a:t>
            </a:r>
            <a:r>
              <a:rPr lang="en-US" altLang="zh-CN" dirty="0" smtClean="0">
                <a:latin typeface="Arial" panose="020B0604020202020204" pitchFamily="34" charset="0"/>
              </a:rPr>
              <a:t>restricted </a:t>
            </a:r>
            <a:r>
              <a:rPr lang="en-US" altLang="zh-CN" dirty="0">
                <a:latin typeface="Arial" panose="020B0604020202020204" pitchFamily="34" charset="0"/>
              </a:rPr>
              <a:t>logon hours is to disallow logon during a system backup</a:t>
            </a:r>
          </a:p>
          <a:p>
            <a:pPr lvl="1"/>
            <a:r>
              <a:rPr lang="en-US" altLang="zh-CN" dirty="0">
                <a:latin typeface="Arial" panose="020B0604020202020204" pitchFamily="34" charset="0"/>
              </a:rPr>
              <a:t>Users can be restricted to logging on only from particular workstations </a:t>
            </a:r>
          </a:p>
          <a:p>
            <a:pPr marL="457200" lvl="1" indent="0">
              <a:buNone/>
            </a:pPr>
            <a:endParaRPr lang="en-US" dirty="0"/>
          </a:p>
        </p:txBody>
      </p:sp>
    </p:spTree>
    <p:extLst>
      <p:ext uri="{BB962C8B-B14F-4D97-AF65-F5344CB8AC3E}">
        <p14:creationId xmlns:p14="http://schemas.microsoft.com/office/powerpoint/2010/main" val="4036972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E70DC2-76F7-4A23-8C69-6D0E853033B0}"/>
              </a:ext>
            </a:extLst>
          </p:cNvPr>
          <p:cNvSpPr>
            <a:spLocks noGrp="1"/>
          </p:cNvSpPr>
          <p:nvPr>
            <p:ph type="title"/>
          </p:nvPr>
        </p:nvSpPr>
        <p:spPr/>
        <p:txBody>
          <a:bodyPr/>
          <a:lstStyle/>
          <a:p>
            <a:r>
              <a:rPr lang="en-US" dirty="0"/>
              <a:t>Authentication and Authorization (12 of 12)</a:t>
            </a:r>
          </a:p>
        </p:txBody>
      </p:sp>
      <p:pic>
        <p:nvPicPr>
          <p:cNvPr id="6" name="Content Placeholder 5" descr="A screenshot of the Log on hours for Jack Robinson window. A chart is shown with the days of the week (Sunday through Saturday, descending), on the left. An option for &quot;All&quot; appears at the top left. The top of the chart has options for the hours of the day, starting from midnight of one day to midnight of the next. The log on permitted hours are shown in blue. The log on denied hours are shown in red. Jack's log on hours are restricted Sunday through Saturday from 1 a m to 5 a m.">
            <a:extLst>
              <a:ext uri="{FF2B5EF4-FFF2-40B4-BE49-F238E27FC236}">
                <a16:creationId xmlns:a16="http://schemas.microsoft.com/office/drawing/2014/main" xmlns="" id="{279A094F-1806-4F51-BE05-2D9E6714A6BC}"/>
              </a:ext>
            </a:extLst>
          </p:cNvPr>
          <p:cNvPicPr>
            <a:picLocks noGrp="1" noChangeAspect="1"/>
          </p:cNvPicPr>
          <p:nvPr>
            <p:ph sz="half" idx="1"/>
          </p:nvPr>
        </p:nvPicPr>
        <p:blipFill>
          <a:blip r:embed="rId2"/>
          <a:stretch>
            <a:fillRect/>
          </a:stretch>
        </p:blipFill>
        <p:spPr>
          <a:xfrm>
            <a:off x="1461897" y="2739422"/>
            <a:ext cx="3572256" cy="2523744"/>
          </a:xfrm>
        </p:spPr>
      </p:pic>
      <p:pic>
        <p:nvPicPr>
          <p:cNvPr id="8" name="Content Placeholder 7" descr="A screenshot of the Log on Workstations window. The instructions at the top of the window read: In Computer name, type the computer's Net Bios or Domain Name system D N S name. A heading reads: This user can log on to. There are two option buttons: All computers, and The following computers (selected). The Computer name text box is blank. There are two options in the box below: j robinson, and operations. Three buttons appear to the right of the options box: Add, Edit, and Remove. There are two buttons at the bottom of the window: O K, and Cancel.">
            <a:extLst>
              <a:ext uri="{FF2B5EF4-FFF2-40B4-BE49-F238E27FC236}">
                <a16:creationId xmlns:a16="http://schemas.microsoft.com/office/drawing/2014/main" xmlns="" id="{237CB942-855C-4B68-BE32-8E5BC9C38FD8}"/>
              </a:ext>
            </a:extLst>
          </p:cNvPr>
          <p:cNvPicPr>
            <a:picLocks noGrp="1" noChangeAspect="1"/>
          </p:cNvPicPr>
          <p:nvPr>
            <p:ph sz="half" idx="2"/>
          </p:nvPr>
        </p:nvPicPr>
        <p:blipFill>
          <a:blip r:embed="rId3"/>
          <a:stretch>
            <a:fillRect/>
          </a:stretch>
        </p:blipFill>
        <p:spPr>
          <a:xfrm>
            <a:off x="7183755" y="2233454"/>
            <a:ext cx="3520440" cy="3535680"/>
          </a:xfrm>
        </p:spPr>
      </p:pic>
    </p:spTree>
    <p:extLst>
      <p:ext uri="{BB962C8B-B14F-4D97-AF65-F5344CB8AC3E}">
        <p14:creationId xmlns:p14="http://schemas.microsoft.com/office/powerpoint/2010/main" val="1124771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2C5F5D-85FC-4DCF-9852-5DB67BA800B6}"/>
              </a:ext>
            </a:extLst>
          </p:cNvPr>
          <p:cNvSpPr>
            <a:spLocks noGrp="1"/>
          </p:cNvSpPr>
          <p:nvPr>
            <p:ph type="title"/>
          </p:nvPr>
        </p:nvSpPr>
        <p:spPr>
          <a:xfrm>
            <a:off x="476843" y="473245"/>
            <a:ext cx="11241915" cy="1217447"/>
          </a:xfrm>
        </p:spPr>
        <p:txBody>
          <a:bodyPr/>
          <a:lstStyle/>
          <a:p>
            <a:r>
              <a:rPr lang="en-US" dirty="0"/>
              <a:t>Learning Objectives</a:t>
            </a:r>
          </a:p>
        </p:txBody>
      </p:sp>
      <p:sp>
        <p:nvSpPr>
          <p:cNvPr id="3" name="Content Placeholder 2">
            <a:extLst>
              <a:ext uri="{FF2B5EF4-FFF2-40B4-BE49-F238E27FC236}">
                <a16:creationId xmlns:a16="http://schemas.microsoft.com/office/drawing/2014/main" xmlns="" id="{0EB8A59C-269E-4E9A-8BA8-6F11DAE70E28}"/>
              </a:ext>
            </a:extLst>
          </p:cNvPr>
          <p:cNvSpPr>
            <a:spLocks noGrp="1"/>
          </p:cNvSpPr>
          <p:nvPr>
            <p:ph idx="1"/>
          </p:nvPr>
        </p:nvSpPr>
        <p:spPr/>
        <p:txBody>
          <a:bodyPr/>
          <a:lstStyle/>
          <a:p>
            <a:pPr marL="0" indent="0">
              <a:buNone/>
            </a:pPr>
            <a:r>
              <a:rPr lang="en-US" dirty="0"/>
              <a:t>By the end of this </a:t>
            </a:r>
            <a:r>
              <a:rPr lang="en-US" dirty="0" smtClean="0"/>
              <a:t>module, you </a:t>
            </a:r>
            <a:r>
              <a:rPr lang="en-US" dirty="0"/>
              <a:t>should be able to:</a:t>
            </a:r>
          </a:p>
          <a:p>
            <a:r>
              <a:rPr lang="en-US" altLang="zh-CN" dirty="0">
                <a:latin typeface="Arial" panose="020B0604020202020204" pitchFamily="34" charset="0"/>
              </a:rPr>
              <a:t>Devise a security policy for your client and server computers</a:t>
            </a:r>
          </a:p>
          <a:p>
            <a:r>
              <a:rPr lang="en-US" altLang="zh-CN" dirty="0">
                <a:latin typeface="Arial" panose="020B0604020202020204" pitchFamily="34" charset="0"/>
              </a:rPr>
              <a:t>Secure access to data on a computer</a:t>
            </a:r>
          </a:p>
          <a:p>
            <a:r>
              <a:rPr lang="en-US" altLang="zh-CN" dirty="0">
                <a:latin typeface="Arial" panose="020B0604020202020204" pitchFamily="34" charset="0"/>
              </a:rPr>
              <a:t>Maintain an operating system</a:t>
            </a:r>
          </a:p>
          <a:p>
            <a:r>
              <a:rPr lang="en-US" altLang="zh-CN" dirty="0">
                <a:latin typeface="Arial" panose="020B0604020202020204" pitchFamily="34" charset="0"/>
              </a:rPr>
              <a:t>Devise a backup plan</a:t>
            </a:r>
          </a:p>
          <a:p>
            <a:pPr marL="0" indent="0">
              <a:buNone/>
            </a:pPr>
            <a:endParaRPr lang="en-US" dirty="0"/>
          </a:p>
        </p:txBody>
      </p:sp>
    </p:spTree>
    <p:custDataLst>
      <p:tags r:id="rId1"/>
    </p:custDataLst>
    <p:extLst>
      <p:ext uri="{BB962C8B-B14F-4D97-AF65-F5344CB8AC3E}">
        <p14:creationId xmlns:p14="http://schemas.microsoft.com/office/powerpoint/2010/main" val="2756317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B119A0-DB83-41E5-A3F8-02A9EC8DB8C1}"/>
              </a:ext>
            </a:extLst>
          </p:cNvPr>
          <p:cNvSpPr>
            <a:spLocks noGrp="1"/>
          </p:cNvSpPr>
          <p:nvPr>
            <p:ph type="title"/>
          </p:nvPr>
        </p:nvSpPr>
        <p:spPr/>
        <p:txBody>
          <a:bodyPr/>
          <a:lstStyle/>
          <a:p>
            <a:r>
              <a:rPr lang="en-US" dirty="0"/>
              <a:t>Data Encryption (1 of 3)</a:t>
            </a:r>
          </a:p>
        </p:txBody>
      </p:sp>
      <p:sp>
        <p:nvSpPr>
          <p:cNvPr id="3" name="Content Placeholder 2">
            <a:extLst>
              <a:ext uri="{FF2B5EF4-FFF2-40B4-BE49-F238E27FC236}">
                <a16:creationId xmlns:a16="http://schemas.microsoft.com/office/drawing/2014/main" xmlns="" id="{87CA3739-D434-4FEA-903C-0A97DB8C2963}"/>
              </a:ext>
            </a:extLst>
          </p:cNvPr>
          <p:cNvSpPr>
            <a:spLocks noGrp="1"/>
          </p:cNvSpPr>
          <p:nvPr>
            <p:ph idx="1"/>
          </p:nvPr>
        </p:nvSpPr>
        <p:spPr/>
        <p:txBody>
          <a:bodyPr/>
          <a:lstStyle/>
          <a:p>
            <a:r>
              <a:rPr lang="en-US" altLang="zh-CN" dirty="0"/>
              <a:t>Encryption prevents people from using eavesdropping technology, such as a protocol analyzer (packet sniffer), to capture packets </a:t>
            </a:r>
          </a:p>
          <a:p>
            <a:r>
              <a:rPr lang="en-US" altLang="zh-CN" dirty="0"/>
              <a:t>Data can also be secured with encryption to prevent someone who has gained physical access to a computer from being able to use the data</a:t>
            </a:r>
          </a:p>
          <a:p>
            <a:pPr>
              <a:defRPr/>
            </a:pPr>
            <a:r>
              <a:rPr lang="en-US" altLang="zh-CN" dirty="0"/>
              <a:t>The most widely used method for encrypting data is </a:t>
            </a:r>
            <a:r>
              <a:rPr lang="en-US" altLang="zh-CN" dirty="0" smtClean="0"/>
              <a:t>IP </a:t>
            </a:r>
            <a:r>
              <a:rPr lang="en-US" altLang="zh-CN" dirty="0"/>
              <a:t>Security (IPsec)</a:t>
            </a:r>
          </a:p>
          <a:p>
            <a:pPr>
              <a:defRPr/>
            </a:pPr>
            <a:r>
              <a:rPr lang="en-US" altLang="zh-CN" dirty="0"/>
              <a:t>An association is formed by two devices authenticating their identities via a preshared key, Kerberos authentication, or digital certificates</a:t>
            </a:r>
          </a:p>
          <a:p>
            <a:endParaRPr lang="en-US" dirty="0"/>
          </a:p>
        </p:txBody>
      </p:sp>
    </p:spTree>
    <p:extLst>
      <p:ext uri="{BB962C8B-B14F-4D97-AF65-F5344CB8AC3E}">
        <p14:creationId xmlns:p14="http://schemas.microsoft.com/office/powerpoint/2010/main" val="2979960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B119A0-DB83-41E5-A3F8-02A9EC8DB8C1}"/>
              </a:ext>
            </a:extLst>
          </p:cNvPr>
          <p:cNvSpPr>
            <a:spLocks noGrp="1"/>
          </p:cNvSpPr>
          <p:nvPr>
            <p:ph type="title"/>
          </p:nvPr>
        </p:nvSpPr>
        <p:spPr/>
        <p:txBody>
          <a:bodyPr/>
          <a:lstStyle/>
          <a:p>
            <a:r>
              <a:rPr lang="en-US" dirty="0"/>
              <a:t>Data Encryption (2 of 3)</a:t>
            </a:r>
          </a:p>
        </p:txBody>
      </p:sp>
      <p:sp>
        <p:nvSpPr>
          <p:cNvPr id="3" name="Content Placeholder 2">
            <a:extLst>
              <a:ext uri="{FF2B5EF4-FFF2-40B4-BE49-F238E27FC236}">
                <a16:creationId xmlns:a16="http://schemas.microsoft.com/office/drawing/2014/main" xmlns="" id="{87CA3739-D434-4FEA-903C-0A97DB8C2963}"/>
              </a:ext>
            </a:extLst>
          </p:cNvPr>
          <p:cNvSpPr>
            <a:spLocks noGrp="1"/>
          </p:cNvSpPr>
          <p:nvPr>
            <p:ph idx="1"/>
          </p:nvPr>
        </p:nvSpPr>
        <p:spPr/>
        <p:txBody>
          <a:bodyPr/>
          <a:lstStyle/>
          <a:p>
            <a:pPr>
              <a:defRPr/>
            </a:pPr>
            <a:r>
              <a:rPr lang="en-US" altLang="zh-CN" dirty="0"/>
              <a:t>A </a:t>
            </a:r>
            <a:r>
              <a:rPr lang="en-US" altLang="zh-CN" b="1" dirty="0"/>
              <a:t>preshared key </a:t>
            </a:r>
            <a:r>
              <a:rPr lang="en-US" altLang="zh-CN" dirty="0"/>
              <a:t>is </a:t>
            </a:r>
            <a:r>
              <a:rPr lang="en-US" altLang="zh-CN" dirty="0" smtClean="0"/>
              <a:t>a series </a:t>
            </a:r>
            <a:r>
              <a:rPr lang="en-US" altLang="zh-CN" dirty="0"/>
              <a:t>of letters, numbers, and special characters that two devices use to authenticate each other’s identity (an administrator enters the same key in the IPsec settings on both devices)</a:t>
            </a:r>
          </a:p>
          <a:p>
            <a:pPr>
              <a:defRPr/>
            </a:pPr>
            <a:r>
              <a:rPr lang="en-US" altLang="zh-CN" dirty="0"/>
              <a:t>Kerberos authentication also uses keys, but the OS generates the keys</a:t>
            </a:r>
          </a:p>
          <a:p>
            <a:r>
              <a:rPr lang="en-US" altLang="zh-CN" b="1" dirty="0">
                <a:latin typeface="Arial" panose="020B0604020202020204" pitchFamily="34" charset="0"/>
              </a:rPr>
              <a:t>Digital certificates </a:t>
            </a:r>
            <a:r>
              <a:rPr lang="en-US" altLang="zh-CN" dirty="0">
                <a:latin typeface="Arial" panose="020B0604020202020204" pitchFamily="34" charset="0"/>
              </a:rPr>
              <a:t>involve a certification authority (CA)</a:t>
            </a:r>
          </a:p>
          <a:p>
            <a:pPr lvl="1"/>
            <a:r>
              <a:rPr lang="en-US" altLang="zh-CN" sz="2200" dirty="0">
                <a:latin typeface="Arial" panose="020B0604020202020204" pitchFamily="34" charset="0"/>
              </a:rPr>
              <a:t>Someone </a:t>
            </a:r>
            <a:r>
              <a:rPr lang="en-US" altLang="zh-CN" sz="2200" dirty="0" smtClean="0">
                <a:latin typeface="Arial" panose="020B0604020202020204" pitchFamily="34" charset="0"/>
              </a:rPr>
              <a:t>who wants to </a:t>
            </a:r>
            <a:r>
              <a:rPr lang="en-US" altLang="zh-CN" sz="2200" dirty="0">
                <a:latin typeface="Arial" panose="020B0604020202020204" pitchFamily="34" charset="0"/>
              </a:rPr>
              <a:t>send encrypted data must apply for a digital certificate from a CA, which is responsible for verifying the applicant’s authenticity </a:t>
            </a:r>
          </a:p>
          <a:p>
            <a:pPr lvl="1"/>
            <a:r>
              <a:rPr lang="en-US" altLang="zh-CN" sz="2200" dirty="0">
                <a:latin typeface="Arial" panose="020B0604020202020204" pitchFamily="34" charset="0"/>
              </a:rPr>
              <a:t>Public CAs, such as GlobalSign, sell certificates to companies </a:t>
            </a:r>
            <a:r>
              <a:rPr lang="en-US" altLang="zh-CN" sz="2200" dirty="0" smtClean="0">
                <a:latin typeface="Arial" panose="020B0604020202020204" pitchFamily="34" charset="0"/>
              </a:rPr>
              <a:t>that want </a:t>
            </a:r>
            <a:r>
              <a:rPr lang="en-US" altLang="zh-CN" sz="2200" dirty="0">
                <a:latin typeface="Arial" panose="020B0604020202020204" pitchFamily="34" charset="0"/>
              </a:rPr>
              <a:t>to have secure communication sessions across public networks</a:t>
            </a:r>
          </a:p>
          <a:p>
            <a:endParaRPr lang="en-US" altLang="zh-CN" dirty="0"/>
          </a:p>
          <a:p>
            <a:endParaRPr lang="en-US" dirty="0"/>
          </a:p>
        </p:txBody>
      </p:sp>
    </p:spTree>
    <p:extLst>
      <p:ext uri="{BB962C8B-B14F-4D97-AF65-F5344CB8AC3E}">
        <p14:creationId xmlns:p14="http://schemas.microsoft.com/office/powerpoint/2010/main" val="3476540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B119A0-DB83-41E5-A3F8-02A9EC8DB8C1}"/>
              </a:ext>
            </a:extLst>
          </p:cNvPr>
          <p:cNvSpPr>
            <a:spLocks noGrp="1"/>
          </p:cNvSpPr>
          <p:nvPr>
            <p:ph type="title"/>
          </p:nvPr>
        </p:nvSpPr>
        <p:spPr/>
        <p:txBody>
          <a:bodyPr/>
          <a:lstStyle/>
          <a:p>
            <a:r>
              <a:rPr lang="en-US" dirty="0"/>
              <a:t>Data Encryption (3 of 3)</a:t>
            </a:r>
          </a:p>
        </p:txBody>
      </p:sp>
      <p:sp>
        <p:nvSpPr>
          <p:cNvPr id="3" name="Content Placeholder 2">
            <a:extLst>
              <a:ext uri="{FF2B5EF4-FFF2-40B4-BE49-F238E27FC236}">
                <a16:creationId xmlns:a16="http://schemas.microsoft.com/office/drawing/2014/main" xmlns="" id="{87CA3739-D434-4FEA-903C-0A97DB8C2963}"/>
              </a:ext>
            </a:extLst>
          </p:cNvPr>
          <p:cNvSpPr>
            <a:spLocks noGrp="1"/>
          </p:cNvSpPr>
          <p:nvPr>
            <p:ph idx="1"/>
          </p:nvPr>
        </p:nvSpPr>
        <p:spPr/>
        <p:txBody>
          <a:bodyPr/>
          <a:lstStyle/>
          <a:p>
            <a:r>
              <a:rPr lang="en-US" altLang="zh-CN" dirty="0">
                <a:latin typeface="Arial" panose="020B0604020202020204" pitchFamily="34" charset="0"/>
              </a:rPr>
              <a:t>If someone gains access to the hard disk where data is stored, your data could be vulnerable</a:t>
            </a:r>
          </a:p>
          <a:p>
            <a:r>
              <a:rPr lang="en-US" altLang="zh-CN" dirty="0">
                <a:latin typeface="Arial" panose="020B0604020202020204" pitchFamily="34" charset="0"/>
              </a:rPr>
              <a:t>In Windows OSs, Encrypting File System (EFS) is used to encrypt </a:t>
            </a:r>
            <a:r>
              <a:rPr lang="en-US" altLang="zh-CN" dirty="0" smtClean="0">
                <a:latin typeface="Arial" panose="020B0604020202020204" pitchFamily="34" charset="0"/>
              </a:rPr>
              <a:t>files and folders</a:t>
            </a:r>
            <a:endParaRPr lang="en-US" altLang="zh-CN" dirty="0">
              <a:latin typeface="Arial" panose="020B0604020202020204" pitchFamily="34" charset="0"/>
            </a:endParaRPr>
          </a:p>
          <a:p>
            <a:pPr lvl="1"/>
            <a:r>
              <a:rPr lang="en-US" altLang="zh-CN" dirty="0">
                <a:latin typeface="Arial" panose="020B0604020202020204" pitchFamily="34" charset="0"/>
              </a:rPr>
              <a:t>EFS works in one of three modes</a:t>
            </a:r>
            <a:r>
              <a:rPr lang="en-US" altLang="zh-CN" dirty="0" smtClean="0">
                <a:latin typeface="Arial" panose="020B0604020202020204" pitchFamily="34" charset="0"/>
              </a:rPr>
              <a:t>: transparent mode, USB </a:t>
            </a:r>
            <a:r>
              <a:rPr lang="en-US" altLang="zh-CN" dirty="0">
                <a:latin typeface="Arial" panose="020B0604020202020204" pitchFamily="34" charset="0"/>
              </a:rPr>
              <a:t>key </a:t>
            </a:r>
            <a:r>
              <a:rPr lang="en-US" altLang="zh-CN" dirty="0" smtClean="0">
                <a:latin typeface="Arial" panose="020B0604020202020204" pitchFamily="34" charset="0"/>
              </a:rPr>
              <a:t>mode, and user </a:t>
            </a:r>
            <a:r>
              <a:rPr lang="en-US" altLang="zh-CN" dirty="0">
                <a:latin typeface="Arial" panose="020B0604020202020204" pitchFamily="34" charset="0"/>
              </a:rPr>
              <a:t>authentication mode</a:t>
            </a:r>
          </a:p>
          <a:p>
            <a:r>
              <a:rPr lang="en-US" altLang="zh-CN" dirty="0"/>
              <a:t>BitLocker is a good security enhancement for servers that aren’t physically secure and for mobile devices at risk of being lost or stolen</a:t>
            </a:r>
          </a:p>
          <a:p>
            <a:endParaRPr lang="en-US" altLang="zh-CN" dirty="0"/>
          </a:p>
          <a:p>
            <a:endParaRPr lang="en-US" dirty="0"/>
          </a:p>
        </p:txBody>
      </p:sp>
    </p:spTree>
    <p:extLst>
      <p:ext uri="{BB962C8B-B14F-4D97-AF65-F5344CB8AC3E}">
        <p14:creationId xmlns:p14="http://schemas.microsoft.com/office/powerpoint/2010/main" val="82780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4C8EF677-1DB0-47F4-9ABD-96AAFFC0904F}"/>
              </a:ext>
            </a:extLst>
          </p:cNvPr>
          <p:cNvSpPr>
            <a:spLocks noGrp="1"/>
          </p:cNvSpPr>
          <p:nvPr>
            <p:ph type="title"/>
          </p:nvPr>
        </p:nvSpPr>
        <p:spPr/>
        <p:txBody>
          <a:bodyPr/>
          <a:lstStyle/>
          <a:p>
            <a:r>
              <a:rPr lang="en-US" dirty="0"/>
              <a:t>Knowledge Check 1</a:t>
            </a:r>
          </a:p>
        </p:txBody>
      </p:sp>
      <p:sp>
        <p:nvSpPr>
          <p:cNvPr id="8" name="Content Placeholder 7">
            <a:extLst>
              <a:ext uri="{FF2B5EF4-FFF2-40B4-BE49-F238E27FC236}">
                <a16:creationId xmlns:a16="http://schemas.microsoft.com/office/drawing/2014/main" xmlns="" id="{2862BDD4-9045-4FE5-BF3D-3444BF40A20D}"/>
              </a:ext>
            </a:extLst>
          </p:cNvPr>
          <p:cNvSpPr>
            <a:spLocks noGrp="1"/>
          </p:cNvSpPr>
          <p:nvPr>
            <p:ph idx="1"/>
          </p:nvPr>
        </p:nvSpPr>
        <p:spPr/>
        <p:txBody>
          <a:bodyPr/>
          <a:lstStyle/>
          <a:p>
            <a:r>
              <a:rPr lang="en-US" dirty="0"/>
              <a:t>Which element of a security policy describes how users identify themselves to gain access to network resources?</a:t>
            </a:r>
          </a:p>
          <a:p>
            <a:pPr lvl="1"/>
            <a:r>
              <a:rPr lang="en-US" dirty="0"/>
              <a:t>A) privacy policy</a:t>
            </a:r>
          </a:p>
          <a:p>
            <a:pPr lvl="1"/>
            <a:r>
              <a:rPr lang="en-US" dirty="0"/>
              <a:t>B) access policy</a:t>
            </a:r>
          </a:p>
          <a:p>
            <a:pPr lvl="1"/>
            <a:r>
              <a:rPr lang="en-US" dirty="0"/>
              <a:t>C) acceptable use policy</a:t>
            </a:r>
          </a:p>
          <a:p>
            <a:pPr lvl="1"/>
            <a:r>
              <a:rPr lang="en-US" dirty="0"/>
              <a:t>D) authentication policy</a:t>
            </a:r>
          </a:p>
        </p:txBody>
      </p:sp>
      <p:pic>
        <p:nvPicPr>
          <p:cNvPr id="4" name="Content Placeholder 14">
            <a:extLst>
              <a:ext uri="{FF2B5EF4-FFF2-40B4-BE49-F238E27FC236}">
                <a16:creationId xmlns:a16="http://schemas.microsoft.com/office/drawing/2014/main" xmlns="" id="{767EB28F-54A4-EF49-862A-0712F0BBEB37}"/>
              </a:ext>
              <a:ext uri="{C183D7F6-B498-43B3-948B-1728B52AA6E4}">
                <adec:decorative xmlns:adec="http://schemas.microsoft.com/office/drawing/2017/decorative" xmlns="" val="1"/>
              </a:ext>
            </a:extLst>
          </p:cNvPr>
          <p:cNvPicPr>
            <a:picLocks noChangeAspect="1"/>
          </p:cNvPicPr>
          <p:nvPr/>
        </p:nvPicPr>
        <p:blipFill>
          <a:blip r:embed="rId3"/>
          <a:stretch>
            <a:fillRect/>
          </a:stretch>
        </p:blipFill>
        <p:spPr>
          <a:xfrm>
            <a:off x="10056901" y="4735842"/>
            <a:ext cx="1658256" cy="1648913"/>
          </a:xfrm>
          <a:prstGeom prst="rect">
            <a:avLst/>
          </a:prstGeom>
        </p:spPr>
      </p:pic>
    </p:spTree>
    <p:custDataLst>
      <p:tags r:id="rId1"/>
    </p:custDataLst>
    <p:extLst>
      <p:ext uri="{BB962C8B-B14F-4D97-AF65-F5344CB8AC3E}">
        <p14:creationId xmlns:p14="http://schemas.microsoft.com/office/powerpoint/2010/main" val="2875130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82B29661-E6CA-4342-AC91-6DB2452D485E}"/>
              </a:ext>
            </a:extLst>
          </p:cNvPr>
          <p:cNvSpPr>
            <a:spLocks noGrp="1"/>
          </p:cNvSpPr>
          <p:nvPr>
            <p:ph type="title"/>
          </p:nvPr>
        </p:nvSpPr>
        <p:spPr/>
        <p:txBody>
          <a:bodyPr/>
          <a:lstStyle/>
          <a:p>
            <a:r>
              <a:rPr lang="en-US" dirty="0"/>
              <a:t>Knowledge Check 1: Answer</a:t>
            </a:r>
          </a:p>
        </p:txBody>
      </p:sp>
      <p:sp>
        <p:nvSpPr>
          <p:cNvPr id="8" name="Content Placeholder 7">
            <a:extLst>
              <a:ext uri="{FF2B5EF4-FFF2-40B4-BE49-F238E27FC236}">
                <a16:creationId xmlns:a16="http://schemas.microsoft.com/office/drawing/2014/main" xmlns="" id="{C0349B04-6A1C-4104-92BE-DD0649625071}"/>
              </a:ext>
            </a:extLst>
          </p:cNvPr>
          <p:cNvSpPr>
            <a:spLocks noGrp="1"/>
          </p:cNvSpPr>
          <p:nvPr>
            <p:ph idx="1"/>
          </p:nvPr>
        </p:nvSpPr>
        <p:spPr/>
        <p:txBody>
          <a:bodyPr/>
          <a:lstStyle/>
          <a:p>
            <a:r>
              <a:rPr lang="en-US" dirty="0"/>
              <a:t>Which element of a security policy describes how users identify themselves to gain access to network resources?</a:t>
            </a:r>
          </a:p>
          <a:p>
            <a:pPr marL="0" indent="0">
              <a:buNone/>
            </a:pPr>
            <a:endParaRPr lang="en-US" dirty="0"/>
          </a:p>
        </p:txBody>
      </p:sp>
      <p:sp>
        <p:nvSpPr>
          <p:cNvPr id="9" name="Content Placeholder 8">
            <a:extLst>
              <a:ext uri="{FF2B5EF4-FFF2-40B4-BE49-F238E27FC236}">
                <a16:creationId xmlns:a16="http://schemas.microsoft.com/office/drawing/2014/main" xmlns="" id="{05E67555-BACF-449F-80B7-A3B18B7E4009}"/>
              </a:ext>
            </a:extLst>
          </p:cNvPr>
          <p:cNvSpPr>
            <a:spLocks noGrp="1"/>
          </p:cNvSpPr>
          <p:nvPr>
            <p:ph idx="4294967295"/>
          </p:nvPr>
        </p:nvSpPr>
        <p:spPr>
          <a:xfrm>
            <a:off x="0" y="4257675"/>
            <a:ext cx="9324975" cy="2044700"/>
          </a:xfrm>
        </p:spPr>
        <p:txBody>
          <a:bodyPr/>
          <a:lstStyle/>
          <a:p>
            <a:r>
              <a:rPr lang="en-US" dirty="0"/>
              <a:t>D) authentication policy</a:t>
            </a:r>
          </a:p>
        </p:txBody>
      </p:sp>
      <p:pic>
        <p:nvPicPr>
          <p:cNvPr id="6" name="Content Placeholder 12">
            <a:extLst>
              <a:ext uri="{FF2B5EF4-FFF2-40B4-BE49-F238E27FC236}">
                <a16:creationId xmlns:a16="http://schemas.microsoft.com/office/drawing/2014/main" xmlns="" id="{DD7CBEEF-24D7-2E41-A919-3D40F13672D0}"/>
              </a:ext>
              <a:ext uri="{C183D7F6-B498-43B3-948B-1728B52AA6E4}">
                <adec:decorative xmlns:adec="http://schemas.microsoft.com/office/drawing/2017/decorative" xmlns="" val="1"/>
              </a:ext>
            </a:extLst>
          </p:cNvPr>
          <p:cNvPicPr>
            <a:picLocks noChangeAspect="1"/>
          </p:cNvPicPr>
          <p:nvPr/>
        </p:nvPicPr>
        <p:blipFill>
          <a:blip r:embed="rId3"/>
          <a:stretch>
            <a:fillRect/>
          </a:stretch>
        </p:blipFill>
        <p:spPr>
          <a:xfrm>
            <a:off x="10351971" y="4683824"/>
            <a:ext cx="1363186" cy="1700931"/>
          </a:xfrm>
          <a:prstGeom prst="rect">
            <a:avLst/>
          </a:prstGeom>
        </p:spPr>
      </p:pic>
    </p:spTree>
    <p:custDataLst>
      <p:tags r:id="rId1"/>
    </p:custDataLst>
    <p:extLst>
      <p:ext uri="{BB962C8B-B14F-4D97-AF65-F5344CB8AC3E}">
        <p14:creationId xmlns:p14="http://schemas.microsoft.com/office/powerpoint/2010/main" val="3584584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1BE005-948B-4A29-AA14-360C8A656B1B}"/>
              </a:ext>
            </a:extLst>
          </p:cNvPr>
          <p:cNvSpPr>
            <a:spLocks noGrp="1"/>
          </p:cNvSpPr>
          <p:nvPr>
            <p:ph type="title"/>
          </p:nvPr>
        </p:nvSpPr>
        <p:spPr/>
        <p:txBody>
          <a:bodyPr/>
          <a:lstStyle/>
          <a:p>
            <a:r>
              <a:rPr lang="en-US" dirty="0"/>
              <a:t>Securing a Computer with a Host Firewall (1 of 2)</a:t>
            </a:r>
          </a:p>
        </p:txBody>
      </p:sp>
      <p:sp>
        <p:nvSpPr>
          <p:cNvPr id="3" name="Content Placeholder 2">
            <a:extLst>
              <a:ext uri="{FF2B5EF4-FFF2-40B4-BE49-F238E27FC236}">
                <a16:creationId xmlns:a16="http://schemas.microsoft.com/office/drawing/2014/main" xmlns="" id="{28C0346F-A58C-4BCD-B28D-7F7B290046B2}"/>
              </a:ext>
            </a:extLst>
          </p:cNvPr>
          <p:cNvSpPr>
            <a:spLocks noGrp="1"/>
          </p:cNvSpPr>
          <p:nvPr>
            <p:ph idx="1"/>
          </p:nvPr>
        </p:nvSpPr>
        <p:spPr/>
        <p:txBody>
          <a:bodyPr/>
          <a:lstStyle/>
          <a:p>
            <a:r>
              <a:rPr lang="en-US" dirty="0"/>
              <a:t>A</a:t>
            </a:r>
            <a:r>
              <a:rPr lang="en-US" b="1" dirty="0"/>
              <a:t> firewall </a:t>
            </a:r>
            <a:r>
              <a:rPr lang="en-US" dirty="0"/>
              <a:t>creates a barrier between two entities</a:t>
            </a:r>
          </a:p>
          <a:p>
            <a:r>
              <a:rPr lang="en-US" dirty="0"/>
              <a:t>A </a:t>
            </a:r>
            <a:r>
              <a:rPr lang="en-US" b="1" dirty="0"/>
              <a:t>network firewall </a:t>
            </a:r>
            <a:r>
              <a:rPr lang="en-US" dirty="0"/>
              <a:t>creates a barrier between networks so </a:t>
            </a:r>
            <a:r>
              <a:rPr lang="en-US" dirty="0" smtClean="0"/>
              <a:t>that potentially </a:t>
            </a:r>
            <a:r>
              <a:rPr lang="en-US" dirty="0"/>
              <a:t>harmful packets can’t enter or leave the protected networks</a:t>
            </a:r>
          </a:p>
          <a:p>
            <a:r>
              <a:rPr lang="en-US" dirty="0"/>
              <a:t>A </a:t>
            </a:r>
            <a:r>
              <a:rPr lang="en-US" b="1" dirty="0"/>
              <a:t>host firewall </a:t>
            </a:r>
            <a:r>
              <a:rPr lang="en-US" dirty="0"/>
              <a:t>creates a barrier between a computer OS and the network so potentially harmful packets can’t enter or leave the </a:t>
            </a:r>
            <a:r>
              <a:rPr lang="en-US" dirty="0" smtClean="0"/>
              <a:t>OS</a:t>
            </a:r>
            <a:endParaRPr lang="en-US" dirty="0"/>
          </a:p>
          <a:p>
            <a:r>
              <a:rPr lang="en-US" dirty="0"/>
              <a:t>Most modern OSs come with a built-in host firewall that is preconfigured to disallow most incoming packets that have been requested</a:t>
            </a:r>
          </a:p>
        </p:txBody>
      </p:sp>
    </p:spTree>
    <p:extLst>
      <p:ext uri="{BB962C8B-B14F-4D97-AF65-F5344CB8AC3E}">
        <p14:creationId xmlns:p14="http://schemas.microsoft.com/office/powerpoint/2010/main" val="1991005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1BE005-948B-4A29-AA14-360C8A656B1B}"/>
              </a:ext>
            </a:extLst>
          </p:cNvPr>
          <p:cNvSpPr>
            <a:spLocks noGrp="1"/>
          </p:cNvSpPr>
          <p:nvPr>
            <p:ph type="title"/>
          </p:nvPr>
        </p:nvSpPr>
        <p:spPr/>
        <p:txBody>
          <a:bodyPr/>
          <a:lstStyle/>
          <a:p>
            <a:r>
              <a:rPr lang="en-US" dirty="0"/>
              <a:t>Securing a Computer with a Host Firewall (2 of 2)</a:t>
            </a:r>
          </a:p>
        </p:txBody>
      </p:sp>
      <p:sp>
        <p:nvSpPr>
          <p:cNvPr id="3" name="Content Placeholder 2">
            <a:extLst>
              <a:ext uri="{FF2B5EF4-FFF2-40B4-BE49-F238E27FC236}">
                <a16:creationId xmlns:a16="http://schemas.microsoft.com/office/drawing/2014/main" xmlns="" id="{28C0346F-A58C-4BCD-B28D-7F7B290046B2}"/>
              </a:ext>
            </a:extLst>
          </p:cNvPr>
          <p:cNvSpPr>
            <a:spLocks noGrp="1"/>
          </p:cNvSpPr>
          <p:nvPr>
            <p:ph idx="1"/>
          </p:nvPr>
        </p:nvSpPr>
        <p:spPr/>
        <p:txBody>
          <a:bodyPr/>
          <a:lstStyle/>
          <a:p>
            <a:r>
              <a:rPr lang="en-US" dirty="0"/>
              <a:t>A host firewall is a layer of software that operates between the NIC and OS services and applications</a:t>
            </a:r>
          </a:p>
          <a:p>
            <a:r>
              <a:rPr lang="en-US" dirty="0"/>
              <a:t>The firewall is composed of a set of rules that specify which network packets are allowed to be processed based on the network protocols and network addresses contained in the packets</a:t>
            </a:r>
          </a:p>
          <a:p>
            <a:r>
              <a:rPr lang="en-US" dirty="0"/>
              <a:t>Each incoming or outgoing packet is examined and compared against the list of rules to see if the packet should be dropped or sent </a:t>
            </a:r>
          </a:p>
        </p:txBody>
      </p:sp>
    </p:spTree>
    <p:extLst>
      <p:ext uri="{BB962C8B-B14F-4D97-AF65-F5344CB8AC3E}">
        <p14:creationId xmlns:p14="http://schemas.microsoft.com/office/powerpoint/2010/main" val="2085845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280CB9-27B7-407D-97A9-C2FF39283399}"/>
              </a:ext>
            </a:extLst>
          </p:cNvPr>
          <p:cNvSpPr>
            <a:spLocks noGrp="1"/>
          </p:cNvSpPr>
          <p:nvPr>
            <p:ph type="title"/>
          </p:nvPr>
        </p:nvSpPr>
        <p:spPr/>
        <p:txBody>
          <a:bodyPr/>
          <a:lstStyle/>
          <a:p>
            <a:r>
              <a:rPr lang="en-US" dirty="0"/>
              <a:t>Working with Windows Defender Firewall (1 of 7)</a:t>
            </a:r>
          </a:p>
        </p:txBody>
      </p:sp>
      <p:sp>
        <p:nvSpPr>
          <p:cNvPr id="3" name="Content Placeholder 2">
            <a:extLst>
              <a:ext uri="{FF2B5EF4-FFF2-40B4-BE49-F238E27FC236}">
                <a16:creationId xmlns:a16="http://schemas.microsoft.com/office/drawing/2014/main" xmlns="" id="{8A20C5C5-E051-4053-BE0D-7F76CF48998D}"/>
              </a:ext>
            </a:extLst>
          </p:cNvPr>
          <p:cNvSpPr>
            <a:spLocks noGrp="1"/>
          </p:cNvSpPr>
          <p:nvPr>
            <p:ph idx="1"/>
          </p:nvPr>
        </p:nvSpPr>
        <p:spPr/>
        <p:txBody>
          <a:bodyPr/>
          <a:lstStyle/>
          <a:p>
            <a:r>
              <a:rPr lang="en-US" dirty="0"/>
              <a:t>Windows Defender Firewall is enabled and configured with default settings</a:t>
            </a:r>
          </a:p>
          <a:p>
            <a:r>
              <a:rPr lang="en-US" dirty="0"/>
              <a:t>There are three network categories:</a:t>
            </a:r>
          </a:p>
          <a:p>
            <a:pPr lvl="1"/>
            <a:r>
              <a:rPr lang="en-US" dirty="0"/>
              <a:t>Domain network</a:t>
            </a:r>
          </a:p>
          <a:p>
            <a:pPr lvl="1"/>
            <a:r>
              <a:rPr lang="en-US" dirty="0"/>
              <a:t>Private network</a:t>
            </a:r>
          </a:p>
          <a:p>
            <a:pPr lvl="1"/>
            <a:r>
              <a:rPr lang="en-US" dirty="0"/>
              <a:t>Guest or public network</a:t>
            </a:r>
          </a:p>
          <a:p>
            <a:r>
              <a:rPr lang="en-US" dirty="0"/>
              <a:t>If the computer detects that it is on a domain, the domain settings are automatically applied</a:t>
            </a:r>
          </a:p>
        </p:txBody>
      </p:sp>
    </p:spTree>
    <p:extLst>
      <p:ext uri="{BB962C8B-B14F-4D97-AF65-F5344CB8AC3E}">
        <p14:creationId xmlns:p14="http://schemas.microsoft.com/office/powerpoint/2010/main" val="4107152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25EE3E-18D9-4024-A390-67498EA9F69C}"/>
              </a:ext>
            </a:extLst>
          </p:cNvPr>
          <p:cNvSpPr>
            <a:spLocks noGrp="1"/>
          </p:cNvSpPr>
          <p:nvPr>
            <p:ph type="title"/>
          </p:nvPr>
        </p:nvSpPr>
        <p:spPr/>
        <p:txBody>
          <a:bodyPr/>
          <a:lstStyle/>
          <a:p>
            <a:r>
              <a:rPr lang="en-US" dirty="0"/>
              <a:t>Working with Windows Defender Firewall (2 of 7)</a:t>
            </a:r>
          </a:p>
        </p:txBody>
      </p:sp>
      <p:pic>
        <p:nvPicPr>
          <p:cNvPr id="5" name="Content Placeholder 4" descr="A screenshot of the Windows Defender Fire wall with Advanced security window. Text in the right pane reads: Windows Defender Firewall with Advanced security provides network security for Windows computers. The overview section has options for Domain Profile, Private Profile is Active, and Public profile. ">
            <a:extLst>
              <a:ext uri="{FF2B5EF4-FFF2-40B4-BE49-F238E27FC236}">
                <a16:creationId xmlns:a16="http://schemas.microsoft.com/office/drawing/2014/main" xmlns="" id="{9C03C58D-979D-46B2-A49F-50D550AB8495}"/>
              </a:ext>
            </a:extLst>
          </p:cNvPr>
          <p:cNvPicPr>
            <a:picLocks noGrp="1" noChangeAspect="1"/>
          </p:cNvPicPr>
          <p:nvPr>
            <p:ph idx="1"/>
          </p:nvPr>
        </p:nvPicPr>
        <p:blipFill>
          <a:blip r:embed="rId2"/>
          <a:stretch>
            <a:fillRect/>
          </a:stretch>
        </p:blipFill>
        <p:spPr>
          <a:xfrm>
            <a:off x="3803967" y="2273078"/>
            <a:ext cx="4587240" cy="3456432"/>
          </a:xfrm>
        </p:spPr>
      </p:pic>
    </p:spTree>
    <p:extLst>
      <p:ext uri="{BB962C8B-B14F-4D97-AF65-F5344CB8AC3E}">
        <p14:creationId xmlns:p14="http://schemas.microsoft.com/office/powerpoint/2010/main" val="1613132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B40937-78E5-47E4-A033-FA7F83E13C8F}"/>
              </a:ext>
            </a:extLst>
          </p:cNvPr>
          <p:cNvSpPr>
            <a:spLocks noGrp="1"/>
          </p:cNvSpPr>
          <p:nvPr>
            <p:ph type="title"/>
          </p:nvPr>
        </p:nvSpPr>
        <p:spPr/>
        <p:txBody>
          <a:bodyPr/>
          <a:lstStyle/>
          <a:p>
            <a:r>
              <a:rPr lang="en-US" dirty="0"/>
              <a:t>Working with Windows Defender Firewall (3 of 7)</a:t>
            </a:r>
          </a:p>
        </p:txBody>
      </p:sp>
      <p:sp>
        <p:nvSpPr>
          <p:cNvPr id="3" name="Content Placeholder 2">
            <a:extLst>
              <a:ext uri="{FF2B5EF4-FFF2-40B4-BE49-F238E27FC236}">
                <a16:creationId xmlns:a16="http://schemas.microsoft.com/office/drawing/2014/main" xmlns="" id="{DCF5B925-F27C-4E0D-AEC4-10F848346C59}"/>
              </a:ext>
            </a:extLst>
          </p:cNvPr>
          <p:cNvSpPr>
            <a:spLocks noGrp="1"/>
          </p:cNvSpPr>
          <p:nvPr>
            <p:ph idx="1"/>
          </p:nvPr>
        </p:nvSpPr>
        <p:spPr/>
        <p:txBody>
          <a:bodyPr/>
          <a:lstStyle/>
          <a:p>
            <a:r>
              <a:rPr lang="en-US" dirty="0"/>
              <a:t>Configuring Windows Firewall</a:t>
            </a:r>
          </a:p>
          <a:p>
            <a:pPr lvl="1"/>
            <a:r>
              <a:rPr lang="en-US" dirty="0"/>
              <a:t>If a computer or server is not communicating with certain applications or services, the protocol might be blocked</a:t>
            </a:r>
          </a:p>
          <a:p>
            <a:pPr lvl="1"/>
            <a:r>
              <a:rPr lang="en-US" dirty="0"/>
              <a:t>The default setting for incoming packets is to block them unless a firewall rule specifically allows them</a:t>
            </a:r>
          </a:p>
          <a:p>
            <a:pPr lvl="1"/>
            <a:r>
              <a:rPr lang="en-US" dirty="0"/>
              <a:t>Installing or enabling certain Windows applications or services sometimes automatically sets the necessary firewall rules they require</a:t>
            </a:r>
          </a:p>
          <a:p>
            <a:pPr lvl="1"/>
            <a:r>
              <a:rPr lang="en-US" dirty="0"/>
              <a:t>Use the Windows Defender Firewall </a:t>
            </a:r>
            <a:r>
              <a:rPr lang="en-US" dirty="0" smtClean="0"/>
              <a:t>app </a:t>
            </a:r>
            <a:r>
              <a:rPr lang="en-US" dirty="0"/>
              <a:t>to allow a particular application</a:t>
            </a:r>
          </a:p>
        </p:txBody>
      </p:sp>
    </p:spTree>
    <p:extLst>
      <p:ext uri="{BB962C8B-B14F-4D97-AF65-F5344CB8AC3E}">
        <p14:creationId xmlns:p14="http://schemas.microsoft.com/office/powerpoint/2010/main" val="589663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49E67A-9BF8-45BA-A49C-2D737BE1C078}"/>
              </a:ext>
            </a:extLst>
          </p:cNvPr>
          <p:cNvSpPr>
            <a:spLocks noGrp="1"/>
          </p:cNvSpPr>
          <p:nvPr>
            <p:ph type="title"/>
          </p:nvPr>
        </p:nvSpPr>
        <p:spPr/>
        <p:txBody>
          <a:bodyPr/>
          <a:lstStyle/>
          <a:p>
            <a:r>
              <a:rPr lang="en-US" dirty="0"/>
              <a:t>Devising an Operating System Security Policy</a:t>
            </a:r>
          </a:p>
        </p:txBody>
      </p:sp>
      <p:sp>
        <p:nvSpPr>
          <p:cNvPr id="3" name="Content Placeholder 2">
            <a:extLst>
              <a:ext uri="{FF2B5EF4-FFF2-40B4-BE49-F238E27FC236}">
                <a16:creationId xmlns:a16="http://schemas.microsoft.com/office/drawing/2014/main" xmlns="" id="{D44E504A-F578-4559-AE51-2720DAC131CC}"/>
              </a:ext>
            </a:extLst>
          </p:cNvPr>
          <p:cNvSpPr>
            <a:spLocks noGrp="1"/>
          </p:cNvSpPr>
          <p:nvPr>
            <p:ph idx="1"/>
          </p:nvPr>
        </p:nvSpPr>
        <p:spPr/>
        <p:txBody>
          <a:bodyPr/>
          <a:lstStyle/>
          <a:p>
            <a:r>
              <a:rPr lang="en-US" altLang="zh-CN" dirty="0">
                <a:latin typeface="Arial" panose="020B0604020202020204" pitchFamily="34" charset="0"/>
              </a:rPr>
              <a:t>A </a:t>
            </a:r>
            <a:r>
              <a:rPr lang="en-US" altLang="zh-CN" b="1" dirty="0">
                <a:latin typeface="Arial" panose="020B0604020202020204" pitchFamily="34" charset="0"/>
              </a:rPr>
              <a:t>security policy </a:t>
            </a:r>
            <a:r>
              <a:rPr lang="en-US" altLang="zh-CN" dirty="0">
                <a:latin typeface="Arial" panose="020B0604020202020204" pitchFamily="34" charset="0"/>
              </a:rPr>
              <a:t>is a document that describes the rules governing access to an organization’s information resources, enforcement of these rules, and steps taken if rules are breached</a:t>
            </a:r>
          </a:p>
          <a:p>
            <a:r>
              <a:rPr lang="en-US" altLang="zh-CN" dirty="0">
                <a:latin typeface="Arial" panose="020B0604020202020204" pitchFamily="34" charset="0"/>
              </a:rPr>
              <a:t>A security policy should:</a:t>
            </a:r>
          </a:p>
          <a:p>
            <a:pPr lvl="1"/>
            <a:r>
              <a:rPr lang="en-US" altLang="zh-CN" dirty="0">
                <a:latin typeface="Arial" panose="020B0604020202020204" pitchFamily="34" charset="0"/>
              </a:rPr>
              <a:t>Be easy for ordinary users to understand and reasonably comply with</a:t>
            </a:r>
          </a:p>
          <a:p>
            <a:pPr lvl="1"/>
            <a:r>
              <a:rPr lang="en-US" altLang="zh-CN" dirty="0">
                <a:latin typeface="Arial" panose="020B0604020202020204" pitchFamily="34" charset="0"/>
              </a:rPr>
              <a:t>Be enforceable </a:t>
            </a:r>
          </a:p>
          <a:p>
            <a:pPr lvl="1"/>
            <a:r>
              <a:rPr lang="en-US" altLang="zh-CN" dirty="0">
                <a:latin typeface="Arial" panose="020B0604020202020204" pitchFamily="34" charset="0"/>
              </a:rPr>
              <a:t>Clearly state the objective of each policy so that everyone understands its purpose</a:t>
            </a:r>
          </a:p>
          <a:p>
            <a:endParaRPr lang="en-US" dirty="0"/>
          </a:p>
        </p:txBody>
      </p:sp>
    </p:spTree>
    <p:extLst>
      <p:ext uri="{BB962C8B-B14F-4D97-AF65-F5344CB8AC3E}">
        <p14:creationId xmlns:p14="http://schemas.microsoft.com/office/powerpoint/2010/main" val="3351877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498307-D1AC-410B-BF7B-D41EC507CA4E}"/>
              </a:ext>
            </a:extLst>
          </p:cNvPr>
          <p:cNvSpPr>
            <a:spLocks noGrp="1"/>
          </p:cNvSpPr>
          <p:nvPr>
            <p:ph type="title"/>
          </p:nvPr>
        </p:nvSpPr>
        <p:spPr/>
        <p:txBody>
          <a:bodyPr/>
          <a:lstStyle/>
          <a:p>
            <a:r>
              <a:rPr lang="en-US" dirty="0"/>
              <a:t>Working with Windows Defender Firewall (4 of 7)</a:t>
            </a:r>
          </a:p>
        </p:txBody>
      </p:sp>
      <p:pic>
        <p:nvPicPr>
          <p:cNvPr id="5" name="Content Placeholder 4" descr="A screenshot of the Windows Defender Fire wall window. The heading reads: Help protect your P C with Windows Defender Firewall. The left pane shows a link to the Control Panel Home, and options to Allow an app or feature through the Windows Defender firewall, as well as Change notification settings, Turn Windows Defender Firewall on or off, Restore  Defaults, Advanced settings, and Troubleshoot my network. Text in the right pane reads: Windows Defender Firewall can help prevent hackers or malicious software from gaining access to your P C through the Internet or a network. There are two sections in the right pane: Private Networks (connected), and Guest or public networks (not connected).">
            <a:extLst>
              <a:ext uri="{FF2B5EF4-FFF2-40B4-BE49-F238E27FC236}">
                <a16:creationId xmlns:a16="http://schemas.microsoft.com/office/drawing/2014/main" xmlns="" id="{8EC881BA-4817-40DC-8E18-4210D56F4029}"/>
              </a:ext>
            </a:extLst>
          </p:cNvPr>
          <p:cNvPicPr>
            <a:picLocks noGrp="1" noChangeAspect="1"/>
          </p:cNvPicPr>
          <p:nvPr>
            <p:ph idx="1"/>
          </p:nvPr>
        </p:nvPicPr>
        <p:blipFill>
          <a:blip r:embed="rId2"/>
          <a:stretch>
            <a:fillRect/>
          </a:stretch>
        </p:blipFill>
        <p:spPr>
          <a:xfrm>
            <a:off x="3803967" y="2669318"/>
            <a:ext cx="4587240" cy="2663952"/>
          </a:xfrm>
        </p:spPr>
      </p:pic>
    </p:spTree>
    <p:extLst>
      <p:ext uri="{BB962C8B-B14F-4D97-AF65-F5344CB8AC3E}">
        <p14:creationId xmlns:p14="http://schemas.microsoft.com/office/powerpoint/2010/main" val="2708320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B8E987-2BF5-4E6C-97F8-E0BFD4C5546C}"/>
              </a:ext>
            </a:extLst>
          </p:cNvPr>
          <p:cNvSpPr>
            <a:spLocks noGrp="1"/>
          </p:cNvSpPr>
          <p:nvPr>
            <p:ph type="title"/>
          </p:nvPr>
        </p:nvSpPr>
        <p:spPr/>
        <p:txBody>
          <a:bodyPr/>
          <a:lstStyle/>
          <a:p>
            <a:r>
              <a:rPr lang="en-US" dirty="0"/>
              <a:t>Working with Windows Defender Firewall (5 of 7)</a:t>
            </a:r>
          </a:p>
        </p:txBody>
      </p:sp>
      <p:sp>
        <p:nvSpPr>
          <p:cNvPr id="3" name="Content Placeholder 2">
            <a:extLst>
              <a:ext uri="{FF2B5EF4-FFF2-40B4-BE49-F238E27FC236}">
                <a16:creationId xmlns:a16="http://schemas.microsoft.com/office/drawing/2014/main" xmlns="" id="{10074957-14F0-4325-B05B-AE9F1E8B7508}"/>
              </a:ext>
            </a:extLst>
          </p:cNvPr>
          <p:cNvSpPr>
            <a:spLocks noGrp="1"/>
          </p:cNvSpPr>
          <p:nvPr>
            <p:ph sz="half" idx="1"/>
          </p:nvPr>
        </p:nvSpPr>
        <p:spPr/>
        <p:txBody>
          <a:bodyPr/>
          <a:lstStyle/>
          <a:p>
            <a:r>
              <a:rPr lang="en-US" dirty="0"/>
              <a:t>To quickly see and change which apps and features are allowed, click “Allow an app or feature through Windows Defender Firewall”</a:t>
            </a:r>
          </a:p>
          <a:p>
            <a:pPr lvl="1"/>
            <a:r>
              <a:rPr lang="en-US" dirty="0"/>
              <a:t>This opens the Allowed apps window</a:t>
            </a:r>
          </a:p>
          <a:p>
            <a:r>
              <a:rPr lang="en-US" dirty="0"/>
              <a:t>If the application you want to allow is not listed, click “Allow another app” and browse for the application file</a:t>
            </a:r>
          </a:p>
        </p:txBody>
      </p:sp>
      <p:pic>
        <p:nvPicPr>
          <p:cNvPr id="6" name="Content Placeholder 5" descr="A screenshot of the Allowed apps window. The heading reads: Allow apps to communicate through Windows Defender Firewall. A Change Settings button appears at the top. There is a list of  Allowed apps and features, with check boxes (some selected, some not). ">
            <a:extLst>
              <a:ext uri="{FF2B5EF4-FFF2-40B4-BE49-F238E27FC236}">
                <a16:creationId xmlns:a16="http://schemas.microsoft.com/office/drawing/2014/main" xmlns="" id="{02F6066D-BC0B-47DB-9E7F-97D02987E8D6}"/>
              </a:ext>
            </a:extLst>
          </p:cNvPr>
          <p:cNvPicPr>
            <a:picLocks noGrp="1" noChangeAspect="1"/>
          </p:cNvPicPr>
          <p:nvPr>
            <p:ph sz="half" idx="2"/>
          </p:nvPr>
        </p:nvPicPr>
        <p:blipFill>
          <a:blip r:embed="rId2"/>
          <a:stretch>
            <a:fillRect/>
          </a:stretch>
        </p:blipFill>
        <p:spPr>
          <a:xfrm>
            <a:off x="6650355" y="1826546"/>
            <a:ext cx="4587240" cy="4349496"/>
          </a:xfrm>
        </p:spPr>
      </p:pic>
    </p:spTree>
    <p:extLst>
      <p:ext uri="{BB962C8B-B14F-4D97-AF65-F5344CB8AC3E}">
        <p14:creationId xmlns:p14="http://schemas.microsoft.com/office/powerpoint/2010/main" val="2160022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952497-7925-4C1C-9304-70324CDDACA9}"/>
              </a:ext>
            </a:extLst>
          </p:cNvPr>
          <p:cNvSpPr>
            <a:spLocks noGrp="1"/>
          </p:cNvSpPr>
          <p:nvPr>
            <p:ph type="title"/>
          </p:nvPr>
        </p:nvSpPr>
        <p:spPr/>
        <p:txBody>
          <a:bodyPr/>
          <a:lstStyle/>
          <a:p>
            <a:r>
              <a:rPr lang="en-US" dirty="0"/>
              <a:t>Working with Windows Defender Firewall (6 of 7)</a:t>
            </a:r>
          </a:p>
        </p:txBody>
      </p:sp>
      <p:sp>
        <p:nvSpPr>
          <p:cNvPr id="3" name="Content Placeholder 2">
            <a:extLst>
              <a:ext uri="{FF2B5EF4-FFF2-40B4-BE49-F238E27FC236}">
                <a16:creationId xmlns:a16="http://schemas.microsoft.com/office/drawing/2014/main" xmlns="" id="{ED2E7FC2-C7EC-4BC1-ABBD-391159BF6B31}"/>
              </a:ext>
            </a:extLst>
          </p:cNvPr>
          <p:cNvSpPr>
            <a:spLocks noGrp="1"/>
          </p:cNvSpPr>
          <p:nvPr>
            <p:ph sz="half" idx="1"/>
          </p:nvPr>
        </p:nvSpPr>
        <p:spPr/>
        <p:txBody>
          <a:bodyPr/>
          <a:lstStyle/>
          <a:p>
            <a:r>
              <a:rPr lang="en-US" dirty="0"/>
              <a:t>Open the Windows Defender Firewall with Advanced Security app to see a detailed list of all predefined rules and create custom rules as well</a:t>
            </a:r>
          </a:p>
          <a:p>
            <a:r>
              <a:rPr lang="en-US" dirty="0"/>
              <a:t>Open this app by clicking Advanced settings in the Windows Defender Firewall app</a:t>
            </a:r>
          </a:p>
          <a:p>
            <a:r>
              <a:rPr lang="en-US" dirty="0"/>
              <a:t>Rules shown with a check mark in a green circle are enabled</a:t>
            </a:r>
          </a:p>
        </p:txBody>
      </p:sp>
      <p:pic>
        <p:nvPicPr>
          <p:cNvPr id="6" name="Content Placeholder 5" descr="A screenshot of the Windows Defender Fire wall with Advanced security window. In the navigation pane on the left, Inbound Rules is selected. The right pane shows a list of Inbound rules for File and Printer sharing, organized by Name, group, profile, enabled, and Action.">
            <a:extLst>
              <a:ext uri="{FF2B5EF4-FFF2-40B4-BE49-F238E27FC236}">
                <a16:creationId xmlns:a16="http://schemas.microsoft.com/office/drawing/2014/main" xmlns="" id="{CA14CA66-95C9-4D2E-8174-2B38472FF7F0}"/>
              </a:ext>
            </a:extLst>
          </p:cNvPr>
          <p:cNvPicPr>
            <a:picLocks noGrp="1" noChangeAspect="1"/>
          </p:cNvPicPr>
          <p:nvPr>
            <p:ph sz="half" idx="2"/>
          </p:nvPr>
        </p:nvPicPr>
        <p:blipFill>
          <a:blip r:embed="rId2"/>
          <a:stretch>
            <a:fillRect/>
          </a:stretch>
        </p:blipFill>
        <p:spPr>
          <a:xfrm>
            <a:off x="6650355" y="2052098"/>
            <a:ext cx="4587240" cy="3898392"/>
          </a:xfrm>
        </p:spPr>
      </p:pic>
    </p:spTree>
    <p:extLst>
      <p:ext uri="{BB962C8B-B14F-4D97-AF65-F5344CB8AC3E}">
        <p14:creationId xmlns:p14="http://schemas.microsoft.com/office/powerpoint/2010/main" val="3970440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AA206C-5BB7-4851-9004-84A32621CD3A}"/>
              </a:ext>
            </a:extLst>
          </p:cNvPr>
          <p:cNvSpPr>
            <a:spLocks noGrp="1"/>
          </p:cNvSpPr>
          <p:nvPr>
            <p:ph type="title"/>
          </p:nvPr>
        </p:nvSpPr>
        <p:spPr/>
        <p:txBody>
          <a:bodyPr/>
          <a:lstStyle/>
          <a:p>
            <a:r>
              <a:rPr lang="en-US" dirty="0"/>
              <a:t>Working with Windows Defender Firewall (7 of 7)</a:t>
            </a:r>
          </a:p>
        </p:txBody>
      </p:sp>
      <p:sp>
        <p:nvSpPr>
          <p:cNvPr id="3" name="Content Placeholder 2">
            <a:extLst>
              <a:ext uri="{FF2B5EF4-FFF2-40B4-BE49-F238E27FC236}">
                <a16:creationId xmlns:a16="http://schemas.microsoft.com/office/drawing/2014/main" xmlns="" id="{CA2EBEFF-AE5D-4EF5-83E2-04EC687CA92F}"/>
              </a:ext>
            </a:extLst>
          </p:cNvPr>
          <p:cNvSpPr>
            <a:spLocks noGrp="1"/>
          </p:cNvSpPr>
          <p:nvPr>
            <p:ph idx="1"/>
          </p:nvPr>
        </p:nvSpPr>
        <p:spPr/>
        <p:txBody>
          <a:bodyPr/>
          <a:lstStyle/>
          <a:p>
            <a:r>
              <a:rPr lang="en-US" dirty="0"/>
              <a:t>Custom rules can be created by right-clicking Inbound Rules (or Outbound Rules) and clicking New Rule</a:t>
            </a:r>
          </a:p>
          <a:p>
            <a:pPr lvl="1"/>
            <a:r>
              <a:rPr lang="en-US" dirty="0"/>
              <a:t>The New Rule Wizard guides you through the process of selecting the type of rule you want to create and the protocols or applications that the rule will apply to</a:t>
            </a:r>
          </a:p>
          <a:p>
            <a:r>
              <a:rPr lang="en-US" dirty="0"/>
              <a:t>If you make many changes and you want to revert to the default settings:</a:t>
            </a:r>
          </a:p>
          <a:p>
            <a:pPr lvl="1"/>
            <a:r>
              <a:rPr lang="en-US" dirty="0"/>
              <a:t>Right-click the Windows Defender with Advanced Security node in the left pane</a:t>
            </a:r>
          </a:p>
          <a:p>
            <a:pPr lvl="1"/>
            <a:r>
              <a:rPr lang="en-US" dirty="0"/>
              <a:t>You will see options to import, export, and restore defaults</a:t>
            </a:r>
          </a:p>
        </p:txBody>
      </p:sp>
    </p:spTree>
    <p:extLst>
      <p:ext uri="{BB962C8B-B14F-4D97-AF65-F5344CB8AC3E}">
        <p14:creationId xmlns:p14="http://schemas.microsoft.com/office/powerpoint/2010/main" val="2051256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634826-4FA0-410A-A17E-881E7451FACC}"/>
              </a:ext>
            </a:extLst>
          </p:cNvPr>
          <p:cNvSpPr>
            <a:spLocks noGrp="1"/>
          </p:cNvSpPr>
          <p:nvPr>
            <p:ph type="title"/>
          </p:nvPr>
        </p:nvSpPr>
        <p:spPr/>
        <p:txBody>
          <a:bodyPr/>
          <a:lstStyle/>
          <a:p>
            <a:r>
              <a:rPr lang="en-US" dirty="0"/>
              <a:t>Configuring the Firewall in Linux (1 of 2)</a:t>
            </a:r>
          </a:p>
        </p:txBody>
      </p:sp>
      <p:sp>
        <p:nvSpPr>
          <p:cNvPr id="3" name="Content Placeholder 2">
            <a:extLst>
              <a:ext uri="{FF2B5EF4-FFF2-40B4-BE49-F238E27FC236}">
                <a16:creationId xmlns:a16="http://schemas.microsoft.com/office/drawing/2014/main" xmlns="" id="{19952513-9953-4F77-9E6B-022B8D103D1A}"/>
              </a:ext>
            </a:extLst>
          </p:cNvPr>
          <p:cNvSpPr>
            <a:spLocks noGrp="1"/>
          </p:cNvSpPr>
          <p:nvPr>
            <p:ph idx="1"/>
          </p:nvPr>
        </p:nvSpPr>
        <p:spPr/>
        <p:txBody>
          <a:bodyPr/>
          <a:lstStyle/>
          <a:p>
            <a:r>
              <a:rPr lang="en-US" dirty="0"/>
              <a:t>Most Linux distributions have a built-in firewall called netfilter</a:t>
            </a:r>
          </a:p>
          <a:p>
            <a:pPr lvl="1"/>
            <a:r>
              <a:rPr lang="en-US" dirty="0"/>
              <a:t>Initial firewall settings and tools used to configure and manage netfilter vary among the different distributions</a:t>
            </a:r>
          </a:p>
          <a:p>
            <a:r>
              <a:rPr lang="en-US" dirty="0"/>
              <a:t>A common tool used by many Linux </a:t>
            </a:r>
            <a:r>
              <a:rPr lang="en-US" dirty="0" smtClean="0"/>
              <a:t>administrators </a:t>
            </a:r>
            <a:r>
              <a:rPr lang="en-US" dirty="0"/>
              <a:t>is iptables</a:t>
            </a:r>
          </a:p>
          <a:p>
            <a:pPr lvl="1"/>
            <a:r>
              <a:rPr lang="en-US" dirty="0"/>
              <a:t>It is a command-line program</a:t>
            </a:r>
          </a:p>
          <a:p>
            <a:r>
              <a:rPr lang="en-US" dirty="0"/>
              <a:t>To see the current firewall configuration, type </a:t>
            </a:r>
            <a:r>
              <a:rPr lang="en-US" i="1" dirty="0"/>
              <a:t>iptables –L</a:t>
            </a:r>
            <a:r>
              <a:rPr lang="en-US" dirty="0"/>
              <a:t> in a terminal window</a:t>
            </a:r>
          </a:p>
        </p:txBody>
      </p:sp>
    </p:spTree>
    <p:extLst>
      <p:ext uri="{BB962C8B-B14F-4D97-AF65-F5344CB8AC3E}">
        <p14:creationId xmlns:p14="http://schemas.microsoft.com/office/powerpoint/2010/main" val="1208124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6E1C98-92FC-4CA4-9E63-47EAF7F8FEC8}"/>
              </a:ext>
            </a:extLst>
          </p:cNvPr>
          <p:cNvSpPr>
            <a:spLocks noGrp="1"/>
          </p:cNvSpPr>
          <p:nvPr>
            <p:ph type="title"/>
          </p:nvPr>
        </p:nvSpPr>
        <p:spPr/>
        <p:txBody>
          <a:bodyPr/>
          <a:lstStyle/>
          <a:p>
            <a:r>
              <a:rPr lang="en-US" dirty="0"/>
              <a:t>Configuring the Firewall in Linux (2 of 2)</a:t>
            </a:r>
          </a:p>
        </p:txBody>
      </p:sp>
      <p:pic>
        <p:nvPicPr>
          <p:cNvPr id="5" name="Content Placeholder 4" descr="A terminal window showing the I p tables dash l command out put. The results are organized by chain in put (policy accept), and Chain Forward (policy accept). Within these sections, the results are organized by target, p r o to opt source, and destination.">
            <a:extLst>
              <a:ext uri="{FF2B5EF4-FFF2-40B4-BE49-F238E27FC236}">
                <a16:creationId xmlns:a16="http://schemas.microsoft.com/office/drawing/2014/main" xmlns="" id="{A637AC5B-9AEF-4E80-A342-00DB63121EC1}"/>
              </a:ext>
            </a:extLst>
          </p:cNvPr>
          <p:cNvPicPr>
            <a:picLocks noGrp="1" noChangeAspect="1"/>
          </p:cNvPicPr>
          <p:nvPr>
            <p:ph idx="1"/>
          </p:nvPr>
        </p:nvPicPr>
        <p:blipFill>
          <a:blip r:embed="rId2"/>
          <a:stretch>
            <a:fillRect/>
          </a:stretch>
        </p:blipFill>
        <p:spPr>
          <a:xfrm>
            <a:off x="3253772" y="1690692"/>
            <a:ext cx="6036845" cy="3726398"/>
          </a:xfrm>
        </p:spPr>
      </p:pic>
    </p:spTree>
    <p:extLst>
      <p:ext uri="{BB962C8B-B14F-4D97-AF65-F5344CB8AC3E}">
        <p14:creationId xmlns:p14="http://schemas.microsoft.com/office/powerpoint/2010/main" val="3750574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6A2AF7-CC09-4924-B432-72F6AA059D3C}"/>
              </a:ext>
            </a:extLst>
          </p:cNvPr>
          <p:cNvSpPr>
            <a:spLocks noGrp="1"/>
          </p:cNvSpPr>
          <p:nvPr>
            <p:ph type="title"/>
          </p:nvPr>
        </p:nvSpPr>
        <p:spPr/>
        <p:txBody>
          <a:bodyPr/>
          <a:lstStyle/>
          <a:p>
            <a:r>
              <a:rPr lang="en-US" dirty="0"/>
              <a:t>Configuring the Firewall in macOS (1 of 2)</a:t>
            </a:r>
          </a:p>
        </p:txBody>
      </p:sp>
      <p:sp>
        <p:nvSpPr>
          <p:cNvPr id="3" name="Content Placeholder 2">
            <a:extLst>
              <a:ext uri="{FF2B5EF4-FFF2-40B4-BE49-F238E27FC236}">
                <a16:creationId xmlns:a16="http://schemas.microsoft.com/office/drawing/2014/main" xmlns="" id="{C97E2598-F60E-453F-ABD1-7281EFD3A5F9}"/>
              </a:ext>
            </a:extLst>
          </p:cNvPr>
          <p:cNvSpPr>
            <a:spLocks noGrp="1"/>
          </p:cNvSpPr>
          <p:nvPr>
            <p:ph idx="1"/>
          </p:nvPr>
        </p:nvSpPr>
        <p:spPr/>
        <p:txBody>
          <a:bodyPr/>
          <a:lstStyle/>
          <a:p>
            <a:r>
              <a:rPr lang="en-US" dirty="0"/>
              <a:t>macOS has a built-in firewall that can be accessed through the Security &amp; Privacy app in System Preferences</a:t>
            </a:r>
          </a:p>
          <a:p>
            <a:r>
              <a:rPr lang="en-US" dirty="0"/>
              <a:t>The firewall in macOS is off by default</a:t>
            </a:r>
          </a:p>
          <a:p>
            <a:pPr lvl="1"/>
            <a:r>
              <a:rPr lang="en-US" dirty="0"/>
              <a:t>The default settings, once turned on, allow all built-in software and downloaded signed software to receive incoming connections</a:t>
            </a:r>
          </a:p>
          <a:p>
            <a:r>
              <a:rPr lang="en-US" dirty="0"/>
              <a:t>If you enable a service like SMB file sharing, macOS will add a rule to allow that service (see Figure 11-13)</a:t>
            </a:r>
          </a:p>
        </p:txBody>
      </p:sp>
    </p:spTree>
    <p:extLst>
      <p:ext uri="{BB962C8B-B14F-4D97-AF65-F5344CB8AC3E}">
        <p14:creationId xmlns:p14="http://schemas.microsoft.com/office/powerpoint/2010/main" val="3617715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F6D4E2-4C36-42CE-8E4C-81446295886E}"/>
              </a:ext>
            </a:extLst>
          </p:cNvPr>
          <p:cNvSpPr>
            <a:spLocks noGrp="1"/>
          </p:cNvSpPr>
          <p:nvPr>
            <p:ph type="title"/>
          </p:nvPr>
        </p:nvSpPr>
        <p:spPr/>
        <p:txBody>
          <a:bodyPr/>
          <a:lstStyle/>
          <a:p>
            <a:r>
              <a:rPr lang="en-US" dirty="0"/>
              <a:t>Configuring the Firewall in macOS (2 of 2)</a:t>
            </a:r>
          </a:p>
        </p:txBody>
      </p:sp>
      <p:pic>
        <p:nvPicPr>
          <p:cNvPr id="6" name="Content Placeholder 5" descr="A screenshot of the Security and Privacy window. The Firewall button is selected at the top. The Firewall settings show that the Firewall is on. There are three buttons: Turn off firewall,   Firewall options, and Advanced.">
            <a:extLst>
              <a:ext uri="{FF2B5EF4-FFF2-40B4-BE49-F238E27FC236}">
                <a16:creationId xmlns:a16="http://schemas.microsoft.com/office/drawing/2014/main" xmlns="" id="{0A74D004-6B18-4D90-A4AD-B64FBBBC856E}"/>
              </a:ext>
            </a:extLst>
          </p:cNvPr>
          <p:cNvPicPr>
            <a:picLocks noGrp="1" noChangeAspect="1"/>
          </p:cNvPicPr>
          <p:nvPr>
            <p:ph sz="half" idx="1"/>
          </p:nvPr>
        </p:nvPicPr>
        <p:blipFill>
          <a:blip r:embed="rId2"/>
          <a:stretch>
            <a:fillRect/>
          </a:stretch>
        </p:blipFill>
        <p:spPr>
          <a:xfrm>
            <a:off x="954405" y="2660174"/>
            <a:ext cx="4587240" cy="2682240"/>
          </a:xfrm>
        </p:spPr>
      </p:pic>
      <p:pic>
        <p:nvPicPr>
          <p:cNvPr id="8" name="Content Placeholder 7" descr="A screenshot of the Security and Privacy window. The Block all incoming connections check box is deselected. In the File Sharing s m b box, the setting, Allow incoming connections, is shown. The Automatically allow built in software to receive incoming connections check box is selected. The Automatically allow downloaded designated software to receive incoming connections check box is selected. The Enable stealth mode check box is not selected. There are three buttons: Cancel, O K, and Advanced.">
            <a:extLst>
              <a:ext uri="{FF2B5EF4-FFF2-40B4-BE49-F238E27FC236}">
                <a16:creationId xmlns:a16="http://schemas.microsoft.com/office/drawing/2014/main" xmlns="" id="{098B760B-2FEA-4409-BD13-1D696776ADB6}"/>
              </a:ext>
            </a:extLst>
          </p:cNvPr>
          <p:cNvPicPr>
            <a:picLocks noGrp="1" noChangeAspect="1"/>
          </p:cNvPicPr>
          <p:nvPr>
            <p:ph sz="half" idx="2"/>
          </p:nvPr>
        </p:nvPicPr>
        <p:blipFill>
          <a:blip r:embed="rId3"/>
          <a:stretch>
            <a:fillRect/>
          </a:stretch>
        </p:blipFill>
        <p:spPr>
          <a:xfrm>
            <a:off x="6650355" y="1835690"/>
            <a:ext cx="4587240" cy="4331208"/>
          </a:xfrm>
        </p:spPr>
      </p:pic>
    </p:spTree>
    <p:extLst>
      <p:ext uri="{BB962C8B-B14F-4D97-AF65-F5344CB8AC3E}">
        <p14:creationId xmlns:p14="http://schemas.microsoft.com/office/powerpoint/2010/main" val="3149571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D73957-1FD4-4217-A678-D0AD37C06631}"/>
              </a:ext>
            </a:extLst>
          </p:cNvPr>
          <p:cNvSpPr>
            <a:spLocks noGrp="1"/>
          </p:cNvSpPr>
          <p:nvPr>
            <p:ph type="title"/>
          </p:nvPr>
        </p:nvSpPr>
        <p:spPr/>
        <p:txBody>
          <a:bodyPr/>
          <a:lstStyle/>
          <a:p>
            <a:r>
              <a:rPr lang="en-US" dirty="0"/>
              <a:t>Maintaining an Operating System</a:t>
            </a:r>
          </a:p>
        </p:txBody>
      </p:sp>
      <p:sp>
        <p:nvSpPr>
          <p:cNvPr id="3" name="Content Placeholder 2">
            <a:extLst>
              <a:ext uri="{FF2B5EF4-FFF2-40B4-BE49-F238E27FC236}">
                <a16:creationId xmlns:a16="http://schemas.microsoft.com/office/drawing/2014/main" xmlns="" id="{06DF735A-9DAF-4A55-A52E-0F57CA7EEA48}"/>
              </a:ext>
            </a:extLst>
          </p:cNvPr>
          <p:cNvSpPr>
            <a:spLocks noGrp="1"/>
          </p:cNvSpPr>
          <p:nvPr>
            <p:ph idx="1"/>
          </p:nvPr>
        </p:nvSpPr>
        <p:spPr/>
        <p:txBody>
          <a:bodyPr/>
          <a:lstStyle/>
          <a:p>
            <a:r>
              <a:rPr lang="en-US" dirty="0"/>
              <a:t>OSs require periodic maintenance and updates to maintain security, reliability, and performance levels</a:t>
            </a:r>
          </a:p>
          <a:p>
            <a:r>
              <a:rPr lang="en-US" dirty="0"/>
              <a:t>This section discusses OS updates, file system management, and memory optimization tips and techniques</a:t>
            </a:r>
          </a:p>
        </p:txBody>
      </p:sp>
    </p:spTree>
    <p:extLst>
      <p:ext uri="{BB962C8B-B14F-4D97-AF65-F5344CB8AC3E}">
        <p14:creationId xmlns:p14="http://schemas.microsoft.com/office/powerpoint/2010/main" val="3659583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85B597-8313-4882-9D99-E9B864DD6484}"/>
              </a:ext>
            </a:extLst>
          </p:cNvPr>
          <p:cNvSpPr>
            <a:spLocks noGrp="1"/>
          </p:cNvSpPr>
          <p:nvPr>
            <p:ph type="title"/>
          </p:nvPr>
        </p:nvSpPr>
        <p:spPr/>
        <p:txBody>
          <a:bodyPr/>
          <a:lstStyle/>
          <a:p>
            <a:r>
              <a:rPr lang="en-US" dirty="0"/>
              <a:t>Installing Operating System Updates and Patches (1 of 4)</a:t>
            </a:r>
          </a:p>
        </p:txBody>
      </p:sp>
      <p:sp>
        <p:nvSpPr>
          <p:cNvPr id="3" name="Content Placeholder 2">
            <a:extLst>
              <a:ext uri="{FF2B5EF4-FFF2-40B4-BE49-F238E27FC236}">
                <a16:creationId xmlns:a16="http://schemas.microsoft.com/office/drawing/2014/main" xmlns="" id="{580D3D02-3DE0-4F61-A92A-5C5647A1A297}"/>
              </a:ext>
            </a:extLst>
          </p:cNvPr>
          <p:cNvSpPr>
            <a:spLocks noGrp="1"/>
          </p:cNvSpPr>
          <p:nvPr>
            <p:ph idx="1"/>
          </p:nvPr>
        </p:nvSpPr>
        <p:spPr/>
        <p:txBody>
          <a:bodyPr/>
          <a:lstStyle/>
          <a:p>
            <a:r>
              <a:rPr lang="en-US" dirty="0"/>
              <a:t>One of the most important ways to keep your OS tuned is by installing system updates issued by the vendor</a:t>
            </a:r>
          </a:p>
          <a:p>
            <a:r>
              <a:rPr lang="en-US" dirty="0"/>
              <a:t>Some security flaws are discovered by the OS vendor or </a:t>
            </a:r>
            <a:r>
              <a:rPr lang="en-US" b="1" dirty="0"/>
              <a:t>white hat </a:t>
            </a:r>
            <a:r>
              <a:rPr lang="en-US" dirty="0"/>
              <a:t>testers who are paid to probe networks and report vulnerabilities</a:t>
            </a:r>
          </a:p>
          <a:p>
            <a:pPr lvl="1"/>
            <a:r>
              <a:rPr lang="en-US" dirty="0"/>
              <a:t>Others are discovered by </a:t>
            </a:r>
            <a:r>
              <a:rPr lang="en-US" b="1" dirty="0"/>
              <a:t>black hat </a:t>
            </a:r>
            <a:r>
              <a:rPr lang="en-US" dirty="0"/>
              <a:t>attackers who do not report </a:t>
            </a:r>
            <a:r>
              <a:rPr lang="en-US" dirty="0" smtClean="0"/>
              <a:t>problems, </a:t>
            </a:r>
            <a:r>
              <a:rPr lang="en-US" dirty="0"/>
              <a:t>but instead disseminate the information to other black hat attackers</a:t>
            </a:r>
          </a:p>
          <a:p>
            <a:r>
              <a:rPr lang="en-US" dirty="0"/>
              <a:t>Because some updates are urgently needed, Windows computers are set to automatically download and install updates by default</a:t>
            </a:r>
          </a:p>
        </p:txBody>
      </p:sp>
    </p:spTree>
    <p:extLst>
      <p:ext uri="{BB962C8B-B14F-4D97-AF65-F5344CB8AC3E}">
        <p14:creationId xmlns:p14="http://schemas.microsoft.com/office/powerpoint/2010/main" val="119336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5C6BEC-B2FD-485D-8B15-2F34B1112941}"/>
              </a:ext>
            </a:extLst>
          </p:cNvPr>
          <p:cNvSpPr>
            <a:spLocks noGrp="1"/>
          </p:cNvSpPr>
          <p:nvPr>
            <p:ph type="title"/>
          </p:nvPr>
        </p:nvSpPr>
        <p:spPr/>
        <p:txBody>
          <a:bodyPr/>
          <a:lstStyle/>
          <a:p>
            <a:r>
              <a:rPr lang="en-US" dirty="0"/>
              <a:t>Determining Elements of an Operating </a:t>
            </a:r>
            <a:r>
              <a:rPr lang="en-US" dirty="0" smtClean="0"/>
              <a:t>System Security Policy </a:t>
            </a:r>
            <a:endParaRPr lang="en-US" dirty="0"/>
          </a:p>
        </p:txBody>
      </p:sp>
      <p:sp>
        <p:nvSpPr>
          <p:cNvPr id="3" name="Content Placeholder 2">
            <a:extLst>
              <a:ext uri="{FF2B5EF4-FFF2-40B4-BE49-F238E27FC236}">
                <a16:creationId xmlns:a16="http://schemas.microsoft.com/office/drawing/2014/main" xmlns="" id="{E6637221-D09A-4F9A-B3BB-F3B35D6746A1}"/>
              </a:ext>
            </a:extLst>
          </p:cNvPr>
          <p:cNvSpPr>
            <a:spLocks noGrp="1"/>
          </p:cNvSpPr>
          <p:nvPr>
            <p:ph idx="1"/>
          </p:nvPr>
        </p:nvSpPr>
        <p:spPr/>
        <p:txBody>
          <a:bodyPr/>
          <a:lstStyle/>
          <a:p>
            <a:r>
              <a:rPr lang="en-US" altLang="zh-CN" dirty="0">
                <a:latin typeface="Arial" panose="020B0604020202020204" pitchFamily="34" charset="0"/>
              </a:rPr>
              <a:t>Basic items needed in order to start writing your security policy:</a:t>
            </a:r>
          </a:p>
          <a:p>
            <a:pPr lvl="1"/>
            <a:r>
              <a:rPr lang="en-US" altLang="zh-CN" dirty="0">
                <a:latin typeface="Arial" panose="020B0604020202020204" pitchFamily="34" charset="0"/>
              </a:rPr>
              <a:t>Privacy policy</a:t>
            </a:r>
          </a:p>
          <a:p>
            <a:pPr lvl="1"/>
            <a:r>
              <a:rPr lang="en-US" altLang="zh-CN" dirty="0">
                <a:latin typeface="Arial" panose="020B0604020202020204" pitchFamily="34" charset="0"/>
              </a:rPr>
              <a:t>Acceptable use policy</a:t>
            </a:r>
          </a:p>
          <a:p>
            <a:pPr lvl="1"/>
            <a:r>
              <a:rPr lang="en-US" altLang="zh-CN" dirty="0">
                <a:latin typeface="Arial" panose="020B0604020202020204" pitchFamily="34" charset="0"/>
              </a:rPr>
              <a:t>Authentication policy</a:t>
            </a:r>
          </a:p>
          <a:p>
            <a:pPr lvl="1"/>
            <a:r>
              <a:rPr lang="en-US" altLang="zh-CN" dirty="0">
                <a:latin typeface="Arial" panose="020B0604020202020204" pitchFamily="34" charset="0"/>
              </a:rPr>
              <a:t>Internet use policy</a:t>
            </a:r>
          </a:p>
          <a:p>
            <a:pPr lvl="1"/>
            <a:r>
              <a:rPr lang="en-US" altLang="zh-CN" dirty="0">
                <a:latin typeface="Arial" panose="020B0604020202020204" pitchFamily="34" charset="0"/>
              </a:rPr>
              <a:t>Access policy</a:t>
            </a:r>
          </a:p>
          <a:p>
            <a:pPr lvl="1"/>
            <a:r>
              <a:rPr lang="en-US" altLang="zh-CN" dirty="0">
                <a:latin typeface="Arial" panose="020B0604020202020204" pitchFamily="34" charset="0"/>
              </a:rPr>
              <a:t>Auditing policy </a:t>
            </a:r>
          </a:p>
          <a:p>
            <a:pPr lvl="1"/>
            <a:r>
              <a:rPr lang="en-US" altLang="zh-CN" dirty="0">
                <a:latin typeface="Arial" panose="020B0604020202020204" pitchFamily="34" charset="0"/>
              </a:rPr>
              <a:t>Data protection</a:t>
            </a:r>
          </a:p>
          <a:p>
            <a:endParaRPr lang="en-US" dirty="0"/>
          </a:p>
        </p:txBody>
      </p:sp>
    </p:spTree>
    <p:extLst>
      <p:ext uri="{BB962C8B-B14F-4D97-AF65-F5344CB8AC3E}">
        <p14:creationId xmlns:p14="http://schemas.microsoft.com/office/powerpoint/2010/main" val="1867504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85B597-8313-4882-9D99-E9B864DD6484}"/>
              </a:ext>
            </a:extLst>
          </p:cNvPr>
          <p:cNvSpPr>
            <a:spLocks noGrp="1"/>
          </p:cNvSpPr>
          <p:nvPr>
            <p:ph type="title"/>
          </p:nvPr>
        </p:nvSpPr>
        <p:spPr/>
        <p:txBody>
          <a:bodyPr/>
          <a:lstStyle/>
          <a:p>
            <a:r>
              <a:rPr lang="en-US" dirty="0"/>
              <a:t>Installing Operating System Updates and Patches (2 of 4)</a:t>
            </a:r>
          </a:p>
        </p:txBody>
      </p:sp>
      <p:sp>
        <p:nvSpPr>
          <p:cNvPr id="3" name="Content Placeholder 2">
            <a:extLst>
              <a:ext uri="{FF2B5EF4-FFF2-40B4-BE49-F238E27FC236}">
                <a16:creationId xmlns:a16="http://schemas.microsoft.com/office/drawing/2014/main" xmlns="" id="{580D3D02-3DE0-4F61-A92A-5C5647A1A297}"/>
              </a:ext>
            </a:extLst>
          </p:cNvPr>
          <p:cNvSpPr>
            <a:spLocks noGrp="1"/>
          </p:cNvSpPr>
          <p:nvPr>
            <p:ph idx="1"/>
          </p:nvPr>
        </p:nvSpPr>
        <p:spPr/>
        <p:txBody>
          <a:bodyPr/>
          <a:lstStyle/>
          <a:p>
            <a:r>
              <a:rPr lang="en-US" dirty="0"/>
              <a:t>Windows Server comes with an update management system called Windows Server Update Services (WSUS)</a:t>
            </a:r>
          </a:p>
          <a:p>
            <a:r>
              <a:rPr lang="en-US" dirty="0"/>
              <a:t>WSUS is a server role that makes it possible for administrators to take control of Microsoft product updates (a process called patch management)</a:t>
            </a:r>
          </a:p>
          <a:p>
            <a:r>
              <a:rPr lang="en-US" dirty="0"/>
              <a:t>Advantages of using WSUS:</a:t>
            </a:r>
          </a:p>
          <a:p>
            <a:pPr lvl="1"/>
            <a:r>
              <a:rPr lang="en-US" sz="2300" dirty="0"/>
              <a:t>Centralized control over Microsoft product updates</a:t>
            </a:r>
          </a:p>
          <a:p>
            <a:pPr lvl="1"/>
            <a:r>
              <a:rPr lang="en-US" sz="2300" dirty="0"/>
              <a:t>Reduced Internet bandwidth usage</a:t>
            </a:r>
          </a:p>
          <a:p>
            <a:pPr lvl="1"/>
            <a:r>
              <a:rPr lang="en-US" sz="2300" dirty="0"/>
              <a:t>Only approved updates are installed</a:t>
            </a:r>
          </a:p>
          <a:p>
            <a:pPr lvl="1"/>
            <a:r>
              <a:rPr lang="en-US" sz="2300" dirty="0"/>
              <a:t>Easy to determine which patches and updates have been appli</a:t>
            </a:r>
            <a:r>
              <a:rPr lang="en-US" dirty="0"/>
              <a:t>ed</a:t>
            </a:r>
          </a:p>
        </p:txBody>
      </p:sp>
    </p:spTree>
    <p:extLst>
      <p:ext uri="{BB962C8B-B14F-4D97-AF65-F5344CB8AC3E}">
        <p14:creationId xmlns:p14="http://schemas.microsoft.com/office/powerpoint/2010/main" val="29385949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4A1CEF-9BC3-417F-B404-4822D6B34125}"/>
              </a:ext>
            </a:extLst>
          </p:cNvPr>
          <p:cNvSpPr>
            <a:spLocks noGrp="1"/>
          </p:cNvSpPr>
          <p:nvPr>
            <p:ph type="title"/>
          </p:nvPr>
        </p:nvSpPr>
        <p:spPr/>
        <p:txBody>
          <a:bodyPr/>
          <a:lstStyle/>
          <a:p>
            <a:r>
              <a:rPr lang="en-US" dirty="0"/>
              <a:t>Installing Operating System Updates and Patches (3 of 4)</a:t>
            </a:r>
          </a:p>
        </p:txBody>
      </p:sp>
      <p:sp>
        <p:nvSpPr>
          <p:cNvPr id="3" name="Content Placeholder 2">
            <a:extLst>
              <a:ext uri="{FF2B5EF4-FFF2-40B4-BE49-F238E27FC236}">
                <a16:creationId xmlns:a16="http://schemas.microsoft.com/office/drawing/2014/main" xmlns="" id="{1E22A686-CBE1-4D3F-AFCD-EA2DC222501B}"/>
              </a:ext>
            </a:extLst>
          </p:cNvPr>
          <p:cNvSpPr>
            <a:spLocks noGrp="1"/>
          </p:cNvSpPr>
          <p:nvPr>
            <p:ph idx="1"/>
          </p:nvPr>
        </p:nvSpPr>
        <p:spPr/>
        <p:txBody>
          <a:bodyPr/>
          <a:lstStyle/>
          <a:p>
            <a:r>
              <a:rPr lang="en-US" dirty="0"/>
              <a:t>Managing Linux and macOS Updates</a:t>
            </a:r>
          </a:p>
          <a:p>
            <a:pPr lvl="1"/>
            <a:r>
              <a:rPr lang="en-US" dirty="0"/>
              <a:t>Linux and macOS have update components built into the OS</a:t>
            </a:r>
          </a:p>
          <a:p>
            <a:pPr lvl="1"/>
            <a:r>
              <a:rPr lang="en-US" dirty="0"/>
              <a:t>You </a:t>
            </a:r>
            <a:r>
              <a:rPr lang="en-US" dirty="0" smtClean="0"/>
              <a:t>probably will have </a:t>
            </a:r>
            <a:r>
              <a:rPr lang="en-US" dirty="0"/>
              <a:t>to install third-party software to centrally manage updates</a:t>
            </a:r>
          </a:p>
          <a:p>
            <a:pPr lvl="1"/>
            <a:r>
              <a:rPr lang="en-US" dirty="0"/>
              <a:t>On Fedora Linux, you configure and install updates using the Software tool</a:t>
            </a:r>
          </a:p>
          <a:p>
            <a:pPr lvl="1"/>
            <a:r>
              <a:rPr lang="en-US" dirty="0"/>
              <a:t>When you open the System Preferences app in macOS, the app checks for updates and displays options for installing updates and managing updates</a:t>
            </a:r>
          </a:p>
        </p:txBody>
      </p:sp>
    </p:spTree>
    <p:extLst>
      <p:ext uri="{BB962C8B-B14F-4D97-AF65-F5344CB8AC3E}">
        <p14:creationId xmlns:p14="http://schemas.microsoft.com/office/powerpoint/2010/main" val="26823123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BD5309-F59B-4967-8359-9D8BB9EF2CA8}"/>
              </a:ext>
            </a:extLst>
          </p:cNvPr>
          <p:cNvSpPr>
            <a:spLocks noGrp="1"/>
          </p:cNvSpPr>
          <p:nvPr>
            <p:ph type="title"/>
          </p:nvPr>
        </p:nvSpPr>
        <p:spPr/>
        <p:txBody>
          <a:bodyPr/>
          <a:lstStyle/>
          <a:p>
            <a:r>
              <a:rPr lang="en-US" dirty="0"/>
              <a:t>Installing Operating System Updates and Patches (4 of 4)</a:t>
            </a:r>
          </a:p>
        </p:txBody>
      </p:sp>
      <p:pic>
        <p:nvPicPr>
          <p:cNvPr id="6" name="Content Placeholder 5" descr="A screenshot of a Fedora Linux window, with the Update Preferences window displayed on top. There are two toggle options, both of which are selected: Automatic updates, and automatic update notifications.">
            <a:extLst>
              <a:ext uri="{FF2B5EF4-FFF2-40B4-BE49-F238E27FC236}">
                <a16:creationId xmlns:a16="http://schemas.microsoft.com/office/drawing/2014/main" xmlns="" id="{724B8DF7-4736-4651-A3B3-DFE0BC0AD0A5}"/>
              </a:ext>
            </a:extLst>
          </p:cNvPr>
          <p:cNvPicPr>
            <a:picLocks noGrp="1" noChangeAspect="1"/>
          </p:cNvPicPr>
          <p:nvPr>
            <p:ph sz="half" idx="1"/>
          </p:nvPr>
        </p:nvPicPr>
        <p:blipFill>
          <a:blip r:embed="rId2"/>
          <a:stretch>
            <a:fillRect/>
          </a:stretch>
        </p:blipFill>
        <p:spPr>
          <a:xfrm>
            <a:off x="954405" y="2206022"/>
            <a:ext cx="4587240" cy="3590544"/>
          </a:xfrm>
        </p:spPr>
      </p:pic>
      <p:pic>
        <p:nvPicPr>
          <p:cNvPr id="8" name="Content Placeholder 7" descr="A screenshot of the Software update window, with a menu displayed. The menu has the heading, Automatically, followed by several options with check boxes: Check for updates (selected&lt; Download new updates when available (selected), install mac o s updates, install app updates from the app store, and install system data files and security updates (selected). An O K button appears at the bottom of the menu.">
            <a:extLst>
              <a:ext uri="{FF2B5EF4-FFF2-40B4-BE49-F238E27FC236}">
                <a16:creationId xmlns:a16="http://schemas.microsoft.com/office/drawing/2014/main" xmlns="" id="{0D0E0878-7A8D-4596-8888-3540E116F8EC}"/>
              </a:ext>
            </a:extLst>
          </p:cNvPr>
          <p:cNvPicPr>
            <a:picLocks noGrp="1" noChangeAspect="1"/>
          </p:cNvPicPr>
          <p:nvPr>
            <p:ph sz="half" idx="2"/>
          </p:nvPr>
        </p:nvPicPr>
        <p:blipFill>
          <a:blip r:embed="rId3"/>
          <a:stretch>
            <a:fillRect/>
          </a:stretch>
        </p:blipFill>
        <p:spPr>
          <a:xfrm>
            <a:off x="6650355" y="2728754"/>
            <a:ext cx="4587240" cy="2545080"/>
          </a:xfrm>
        </p:spPr>
      </p:pic>
    </p:spTree>
    <p:extLst>
      <p:ext uri="{BB962C8B-B14F-4D97-AF65-F5344CB8AC3E}">
        <p14:creationId xmlns:p14="http://schemas.microsoft.com/office/powerpoint/2010/main" val="4177672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A3DF9B-6699-4BB3-B474-3D6E083B0ABC}"/>
              </a:ext>
            </a:extLst>
          </p:cNvPr>
          <p:cNvSpPr>
            <a:spLocks noGrp="1"/>
          </p:cNvSpPr>
          <p:nvPr>
            <p:ph type="title"/>
          </p:nvPr>
        </p:nvSpPr>
        <p:spPr/>
        <p:txBody>
          <a:bodyPr/>
          <a:lstStyle/>
          <a:p>
            <a:r>
              <a:rPr lang="en-US" dirty="0"/>
              <a:t>Maintaining the File System (1 of </a:t>
            </a:r>
            <a:r>
              <a:rPr lang="en-US" dirty="0" smtClean="0"/>
              <a:t>5)</a:t>
            </a:r>
            <a:endParaRPr lang="en-US" dirty="0"/>
          </a:p>
        </p:txBody>
      </p:sp>
      <p:sp>
        <p:nvSpPr>
          <p:cNvPr id="3" name="Content Placeholder 2">
            <a:extLst>
              <a:ext uri="{FF2B5EF4-FFF2-40B4-BE49-F238E27FC236}">
                <a16:creationId xmlns:a16="http://schemas.microsoft.com/office/drawing/2014/main" xmlns="" id="{41D1EE09-261A-4A70-9205-E919AA69C2CF}"/>
              </a:ext>
            </a:extLst>
          </p:cNvPr>
          <p:cNvSpPr>
            <a:spLocks noGrp="1"/>
          </p:cNvSpPr>
          <p:nvPr>
            <p:ph idx="1"/>
          </p:nvPr>
        </p:nvSpPr>
        <p:spPr/>
        <p:txBody>
          <a:bodyPr/>
          <a:lstStyle/>
          <a:p>
            <a:r>
              <a:rPr lang="en-US" dirty="0"/>
              <a:t>Files can quickly accumulate, occupy a large amount of disk space, and slow down access to files</a:t>
            </a:r>
          </a:p>
          <a:p>
            <a:r>
              <a:rPr lang="en-US" dirty="0"/>
              <a:t>Deleting files is vital for making the best use of disk storage resources and improving OS performance and reliability</a:t>
            </a:r>
          </a:p>
          <a:p>
            <a:r>
              <a:rPr lang="en-US" dirty="0"/>
              <a:t>Temporary files (typically located in the \Temp and \Windows\Temp folders) accumulate and should be deleted</a:t>
            </a:r>
          </a:p>
          <a:p>
            <a:r>
              <a:rPr lang="en-US" dirty="0"/>
              <a:t>Use the Disk Cleanup </a:t>
            </a:r>
            <a:r>
              <a:rPr lang="en-US" dirty="0" smtClean="0"/>
              <a:t>tool to </a:t>
            </a:r>
            <a:r>
              <a:rPr lang="en-US" dirty="0"/>
              <a:t>delete unneeded files in Windows </a:t>
            </a:r>
          </a:p>
        </p:txBody>
      </p:sp>
    </p:spTree>
    <p:extLst>
      <p:ext uri="{BB962C8B-B14F-4D97-AF65-F5344CB8AC3E}">
        <p14:creationId xmlns:p14="http://schemas.microsoft.com/office/powerpoint/2010/main" val="857181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1BDB67-8AD3-499D-9B8A-EC74AA217B1A}"/>
              </a:ext>
            </a:extLst>
          </p:cNvPr>
          <p:cNvSpPr>
            <a:spLocks noGrp="1"/>
          </p:cNvSpPr>
          <p:nvPr>
            <p:ph type="title"/>
          </p:nvPr>
        </p:nvSpPr>
        <p:spPr/>
        <p:txBody>
          <a:bodyPr/>
          <a:lstStyle/>
          <a:p>
            <a:r>
              <a:rPr lang="en-US" dirty="0"/>
              <a:t>Maintaining the File System </a:t>
            </a:r>
            <a:r>
              <a:rPr lang="en-US" dirty="0" smtClean="0"/>
              <a:t>(2 </a:t>
            </a:r>
            <a:r>
              <a:rPr lang="en-US" dirty="0"/>
              <a:t>of </a:t>
            </a:r>
            <a:r>
              <a:rPr lang="en-US" dirty="0" smtClean="0"/>
              <a:t>5)</a:t>
            </a:r>
            <a:endParaRPr lang="en-US" dirty="0"/>
          </a:p>
        </p:txBody>
      </p:sp>
      <p:sp>
        <p:nvSpPr>
          <p:cNvPr id="3" name="Content Placeholder 2">
            <a:extLst>
              <a:ext uri="{FF2B5EF4-FFF2-40B4-BE49-F238E27FC236}">
                <a16:creationId xmlns:a16="http://schemas.microsoft.com/office/drawing/2014/main" xmlns="" id="{A4263756-02A0-4A1A-BD6C-32E335960FCF}"/>
              </a:ext>
            </a:extLst>
          </p:cNvPr>
          <p:cNvSpPr>
            <a:spLocks noGrp="1"/>
          </p:cNvSpPr>
          <p:nvPr>
            <p:ph sz="half" idx="1"/>
          </p:nvPr>
        </p:nvSpPr>
        <p:spPr/>
        <p:txBody>
          <a:bodyPr/>
          <a:lstStyle/>
          <a:p>
            <a:r>
              <a:rPr lang="en-US" dirty="0"/>
              <a:t>Windows 10 includes a utility called Storage Sense that, when enabled, runs automatically when disk space is low</a:t>
            </a:r>
          </a:p>
          <a:p>
            <a:r>
              <a:rPr lang="en-US" dirty="0"/>
              <a:t>It can be configured to delete temporary files, old Recycle Bin files, and files in the Downloads folder</a:t>
            </a:r>
          </a:p>
        </p:txBody>
      </p:sp>
      <p:pic>
        <p:nvPicPr>
          <p:cNvPr id="6" name="Content Placeholder 5" descr="A screenshot of the Settings window. The header reads: Configure Storage Sense or run it now. Storage Sense is toggled on. A description reads: Storage sense runs automatically when you're low on disk space. There are options to set when to run storage sense (i e during low free disk space), and to delete temporary files not being used by apps.">
            <a:extLst>
              <a:ext uri="{FF2B5EF4-FFF2-40B4-BE49-F238E27FC236}">
                <a16:creationId xmlns:a16="http://schemas.microsoft.com/office/drawing/2014/main" xmlns="" id="{AE7CB829-D747-425E-924B-882EB2E34119}"/>
              </a:ext>
            </a:extLst>
          </p:cNvPr>
          <p:cNvPicPr>
            <a:picLocks noGrp="1" noChangeAspect="1"/>
          </p:cNvPicPr>
          <p:nvPr>
            <p:ph sz="half" idx="2"/>
          </p:nvPr>
        </p:nvPicPr>
        <p:blipFill>
          <a:blip r:embed="rId2"/>
          <a:stretch>
            <a:fillRect/>
          </a:stretch>
        </p:blipFill>
        <p:spPr>
          <a:xfrm>
            <a:off x="7793355" y="2573306"/>
            <a:ext cx="2301240" cy="2855976"/>
          </a:xfrm>
        </p:spPr>
      </p:pic>
    </p:spTree>
    <p:extLst>
      <p:ext uri="{BB962C8B-B14F-4D97-AF65-F5344CB8AC3E}">
        <p14:creationId xmlns:p14="http://schemas.microsoft.com/office/powerpoint/2010/main" val="37204645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0D6D7F-87D4-47E0-BE3F-3FDBBA5E620A}"/>
              </a:ext>
            </a:extLst>
          </p:cNvPr>
          <p:cNvSpPr>
            <a:spLocks noGrp="1"/>
          </p:cNvSpPr>
          <p:nvPr>
            <p:ph type="title"/>
          </p:nvPr>
        </p:nvSpPr>
        <p:spPr/>
        <p:txBody>
          <a:bodyPr/>
          <a:lstStyle/>
          <a:p>
            <a:r>
              <a:rPr lang="en-US" dirty="0"/>
              <a:t>Maintaining the File System </a:t>
            </a:r>
            <a:r>
              <a:rPr lang="en-US" dirty="0" smtClean="0"/>
              <a:t>(3 </a:t>
            </a:r>
            <a:r>
              <a:rPr lang="en-US" dirty="0"/>
              <a:t>of </a:t>
            </a:r>
            <a:r>
              <a:rPr lang="en-US" dirty="0" smtClean="0"/>
              <a:t>5)</a:t>
            </a:r>
            <a:endParaRPr lang="en-US" dirty="0"/>
          </a:p>
        </p:txBody>
      </p:sp>
      <p:sp>
        <p:nvSpPr>
          <p:cNvPr id="3" name="Content Placeholder 2">
            <a:extLst>
              <a:ext uri="{FF2B5EF4-FFF2-40B4-BE49-F238E27FC236}">
                <a16:creationId xmlns:a16="http://schemas.microsoft.com/office/drawing/2014/main" xmlns="" id="{C5AE044A-9C54-45B0-8130-A0437E1C4B6E}"/>
              </a:ext>
            </a:extLst>
          </p:cNvPr>
          <p:cNvSpPr>
            <a:spLocks noGrp="1"/>
          </p:cNvSpPr>
          <p:nvPr>
            <p:ph sz="half" idx="1"/>
          </p:nvPr>
        </p:nvSpPr>
        <p:spPr/>
        <p:txBody>
          <a:bodyPr/>
          <a:lstStyle/>
          <a:p>
            <a:r>
              <a:rPr lang="en-US" dirty="0"/>
              <a:t>Disk quotas allow an administrator to specify the maximum amount of space any user’s files can occupy on a volume or in a share</a:t>
            </a:r>
          </a:p>
          <a:p>
            <a:r>
              <a:rPr lang="en-US" dirty="0"/>
              <a:t>In addition, you can install File Server Resource Manager on Windows Server and set policies that restrict the types of files that can be stored</a:t>
            </a:r>
          </a:p>
        </p:txBody>
      </p:sp>
      <p:pic>
        <p:nvPicPr>
          <p:cNvPr id="6" name="Content Placeholder 5" descr="A screenshot of the Properties window for Local Disk C, with the Quota tab active. The status reads: Disk quotas are disabled. The Enabled quota management check box is selected. The Deny disk space to users exceeding quota limit check box is selected. There are two other section: Select the default quota limit for new users, and select the quota logging options.">
            <a:extLst>
              <a:ext uri="{FF2B5EF4-FFF2-40B4-BE49-F238E27FC236}">
                <a16:creationId xmlns:a16="http://schemas.microsoft.com/office/drawing/2014/main" xmlns="" id="{32EB7F83-DBF4-4F80-960D-45D97D32BE58}"/>
              </a:ext>
            </a:extLst>
          </p:cNvPr>
          <p:cNvPicPr>
            <a:picLocks noGrp="1" noChangeAspect="1"/>
          </p:cNvPicPr>
          <p:nvPr>
            <p:ph sz="half" idx="2"/>
          </p:nvPr>
        </p:nvPicPr>
        <p:blipFill>
          <a:blip r:embed="rId2"/>
          <a:stretch>
            <a:fillRect/>
          </a:stretch>
        </p:blipFill>
        <p:spPr>
          <a:xfrm>
            <a:off x="7793355" y="2353850"/>
            <a:ext cx="2301240" cy="3294888"/>
          </a:xfrm>
        </p:spPr>
      </p:pic>
    </p:spTree>
    <p:extLst>
      <p:ext uri="{BB962C8B-B14F-4D97-AF65-F5344CB8AC3E}">
        <p14:creationId xmlns:p14="http://schemas.microsoft.com/office/powerpoint/2010/main" val="858775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8817EF-729C-407A-ADD2-3114A154D773}"/>
              </a:ext>
            </a:extLst>
          </p:cNvPr>
          <p:cNvSpPr>
            <a:spLocks noGrp="1"/>
          </p:cNvSpPr>
          <p:nvPr>
            <p:ph type="title"/>
          </p:nvPr>
        </p:nvSpPr>
        <p:spPr/>
        <p:txBody>
          <a:bodyPr/>
          <a:lstStyle/>
          <a:p>
            <a:r>
              <a:rPr lang="en-US" dirty="0"/>
              <a:t>Maintaining the File System </a:t>
            </a:r>
            <a:r>
              <a:rPr lang="en-US" dirty="0" smtClean="0"/>
              <a:t>(4 </a:t>
            </a:r>
            <a:r>
              <a:rPr lang="en-US" dirty="0"/>
              <a:t>of </a:t>
            </a:r>
            <a:r>
              <a:rPr lang="en-US" dirty="0" smtClean="0"/>
              <a:t>5)</a:t>
            </a:r>
            <a:endParaRPr lang="en-US" dirty="0"/>
          </a:p>
        </p:txBody>
      </p:sp>
      <p:sp>
        <p:nvSpPr>
          <p:cNvPr id="3" name="Content Placeholder 2">
            <a:extLst>
              <a:ext uri="{FF2B5EF4-FFF2-40B4-BE49-F238E27FC236}">
                <a16:creationId xmlns:a16="http://schemas.microsoft.com/office/drawing/2014/main" xmlns="" id="{0B776AE4-7726-4E03-9141-C8872E375632}"/>
              </a:ext>
            </a:extLst>
          </p:cNvPr>
          <p:cNvSpPr>
            <a:spLocks noGrp="1"/>
          </p:cNvSpPr>
          <p:nvPr>
            <p:ph idx="1"/>
          </p:nvPr>
        </p:nvSpPr>
        <p:spPr/>
        <p:txBody>
          <a:bodyPr/>
          <a:lstStyle/>
          <a:p>
            <a:r>
              <a:rPr lang="en-US" dirty="0"/>
              <a:t>View Linux files by using the </a:t>
            </a:r>
            <a:r>
              <a:rPr lang="en-US" i="1" dirty="0"/>
              <a:t>ls</a:t>
            </a:r>
            <a:r>
              <a:rPr lang="en-US" dirty="0"/>
              <a:t> command</a:t>
            </a:r>
          </a:p>
          <a:p>
            <a:r>
              <a:rPr lang="en-US" dirty="0" smtClean="0"/>
              <a:t>Files </a:t>
            </a:r>
            <a:r>
              <a:rPr lang="en-US" dirty="0"/>
              <a:t>and folders are deleted in Linux using the </a:t>
            </a:r>
            <a:r>
              <a:rPr lang="en-US" i="1" dirty="0"/>
              <a:t>remove</a:t>
            </a:r>
            <a:r>
              <a:rPr lang="en-US" dirty="0"/>
              <a:t> (</a:t>
            </a:r>
            <a:r>
              <a:rPr lang="en-US" i="1" dirty="0"/>
              <a:t>rm</a:t>
            </a:r>
            <a:r>
              <a:rPr lang="en-US" dirty="0"/>
              <a:t>) command</a:t>
            </a:r>
          </a:p>
          <a:p>
            <a:r>
              <a:rPr lang="en-US" dirty="0"/>
              <a:t>To delete files in the /home/mjackson/docs folder, enter:</a:t>
            </a:r>
          </a:p>
          <a:p>
            <a:pPr lvl="1"/>
            <a:r>
              <a:rPr lang="en-US" i="1" dirty="0"/>
              <a:t>rm /home/mjackson/docs/*.txt</a:t>
            </a:r>
          </a:p>
          <a:p>
            <a:r>
              <a:rPr lang="en-US" dirty="0"/>
              <a:t>The Linux GNOME Files tool offers a trash can for deleting files permanently </a:t>
            </a:r>
          </a:p>
          <a:p>
            <a:pPr lvl="1"/>
            <a:r>
              <a:rPr lang="en-US" dirty="0"/>
              <a:t>Purge files by clicking Trash in Files and clicking Empty</a:t>
            </a:r>
          </a:p>
        </p:txBody>
      </p:sp>
    </p:spTree>
    <p:extLst>
      <p:ext uri="{BB962C8B-B14F-4D97-AF65-F5344CB8AC3E}">
        <p14:creationId xmlns:p14="http://schemas.microsoft.com/office/powerpoint/2010/main" val="18829464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8817EF-729C-407A-ADD2-3114A154D773}"/>
              </a:ext>
            </a:extLst>
          </p:cNvPr>
          <p:cNvSpPr>
            <a:spLocks noGrp="1"/>
          </p:cNvSpPr>
          <p:nvPr>
            <p:ph type="title"/>
          </p:nvPr>
        </p:nvSpPr>
        <p:spPr/>
        <p:txBody>
          <a:bodyPr/>
          <a:lstStyle/>
          <a:p>
            <a:r>
              <a:rPr lang="en-US" dirty="0"/>
              <a:t>Maintaining the File System </a:t>
            </a:r>
            <a:r>
              <a:rPr lang="en-US" dirty="0" smtClean="0"/>
              <a:t>(5 </a:t>
            </a:r>
            <a:r>
              <a:rPr lang="en-US" dirty="0"/>
              <a:t>of </a:t>
            </a:r>
            <a:r>
              <a:rPr lang="en-US" dirty="0" smtClean="0"/>
              <a:t>5)</a:t>
            </a:r>
            <a:endParaRPr lang="en-US" dirty="0"/>
          </a:p>
        </p:txBody>
      </p:sp>
      <p:sp>
        <p:nvSpPr>
          <p:cNvPr id="3" name="Content Placeholder 2">
            <a:extLst>
              <a:ext uri="{FF2B5EF4-FFF2-40B4-BE49-F238E27FC236}">
                <a16:creationId xmlns:a16="http://schemas.microsoft.com/office/drawing/2014/main" xmlns="" id="{0B776AE4-7726-4E03-9141-C8872E375632}"/>
              </a:ext>
            </a:extLst>
          </p:cNvPr>
          <p:cNvSpPr>
            <a:spLocks noGrp="1"/>
          </p:cNvSpPr>
          <p:nvPr>
            <p:ph idx="1"/>
          </p:nvPr>
        </p:nvSpPr>
        <p:spPr/>
        <p:txBody>
          <a:bodyPr/>
          <a:lstStyle/>
          <a:p>
            <a:r>
              <a:rPr lang="en-US" dirty="0"/>
              <a:t>macOS automatically cleans out many temporary, log, and other files on a regular basis</a:t>
            </a:r>
          </a:p>
          <a:p>
            <a:r>
              <a:rPr lang="en-US" dirty="0"/>
              <a:t>In a Finder window, you can list files by date and size to quickly find old or large files that you no longer need</a:t>
            </a:r>
          </a:p>
          <a:p>
            <a:r>
              <a:rPr lang="en-US" dirty="0"/>
              <a:t>Because macOS is based on Linux, you can use most of the same command-line tools in macOS that you can in Linux </a:t>
            </a:r>
          </a:p>
        </p:txBody>
      </p:sp>
    </p:spTree>
    <p:extLst>
      <p:ext uri="{BB962C8B-B14F-4D97-AF65-F5344CB8AC3E}">
        <p14:creationId xmlns:p14="http://schemas.microsoft.com/office/powerpoint/2010/main" val="21999190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1B1CB7-73DE-4158-B17B-3A39A4964B48}"/>
              </a:ext>
            </a:extLst>
          </p:cNvPr>
          <p:cNvSpPr>
            <a:spLocks noGrp="1"/>
          </p:cNvSpPr>
          <p:nvPr>
            <p:ph type="title"/>
          </p:nvPr>
        </p:nvSpPr>
        <p:spPr/>
        <p:txBody>
          <a:bodyPr/>
          <a:lstStyle/>
          <a:p>
            <a:r>
              <a:rPr lang="en-US" dirty="0"/>
              <a:t>Managing Virtual Memory (1 of 2)</a:t>
            </a:r>
          </a:p>
        </p:txBody>
      </p:sp>
      <p:sp>
        <p:nvSpPr>
          <p:cNvPr id="3" name="Content Placeholder 2">
            <a:extLst>
              <a:ext uri="{FF2B5EF4-FFF2-40B4-BE49-F238E27FC236}">
                <a16:creationId xmlns:a16="http://schemas.microsoft.com/office/drawing/2014/main" xmlns="" id="{BB434454-6314-42EF-80EF-B60909DD284F}"/>
              </a:ext>
            </a:extLst>
          </p:cNvPr>
          <p:cNvSpPr>
            <a:spLocks noGrp="1"/>
          </p:cNvSpPr>
          <p:nvPr>
            <p:ph idx="1"/>
          </p:nvPr>
        </p:nvSpPr>
        <p:spPr/>
        <p:txBody>
          <a:bodyPr/>
          <a:lstStyle/>
          <a:p>
            <a:r>
              <a:rPr lang="en-US" dirty="0"/>
              <a:t>Virtual memory is disk storage used when there is not enough RAM for a particular operation or for all processes currently in use</a:t>
            </a:r>
          </a:p>
          <a:p>
            <a:r>
              <a:rPr lang="en-US" dirty="0"/>
              <a:t>Information that is swapped back and forth from RAM to disk and vice versa is stored in a specially allocated disk area called the page file, paging file, or swap file</a:t>
            </a:r>
          </a:p>
          <a:p>
            <a:r>
              <a:rPr lang="en-US" dirty="0"/>
              <a:t>Generally, the rule for sizing the page file is to set the initial size to 1.5 times the amount of RAM</a:t>
            </a:r>
          </a:p>
          <a:p>
            <a:pPr lvl="1"/>
            <a:r>
              <a:rPr lang="en-US" dirty="0"/>
              <a:t>In Windows 8, Windows Server 2012, and later versions, the paging file size is configured by default automatically</a:t>
            </a:r>
          </a:p>
        </p:txBody>
      </p:sp>
    </p:spTree>
    <p:extLst>
      <p:ext uri="{BB962C8B-B14F-4D97-AF65-F5344CB8AC3E}">
        <p14:creationId xmlns:p14="http://schemas.microsoft.com/office/powerpoint/2010/main" val="29133457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853EEC-4922-452D-A177-2B7A9C0B2BE8}"/>
              </a:ext>
            </a:extLst>
          </p:cNvPr>
          <p:cNvSpPr>
            <a:spLocks noGrp="1"/>
          </p:cNvSpPr>
          <p:nvPr>
            <p:ph type="title"/>
          </p:nvPr>
        </p:nvSpPr>
        <p:spPr/>
        <p:txBody>
          <a:bodyPr/>
          <a:lstStyle/>
          <a:p>
            <a:r>
              <a:rPr lang="en-US" dirty="0"/>
              <a:t>Managing Virtual Memory (2 of 2)</a:t>
            </a:r>
          </a:p>
        </p:txBody>
      </p:sp>
      <p:pic>
        <p:nvPicPr>
          <p:cNvPr id="5" name="Content Placeholder 4" descr="A screenshot of the virtual Memory window. The Automatically manage paging file size of all drives check box is selected. A section called &quot;paging file size for each drive&quot; is dimmed. The section called total paging file size for all drives&quot; shows the minimum allowed, recommended, and currently allocated amounts.">
            <a:extLst>
              <a:ext uri="{FF2B5EF4-FFF2-40B4-BE49-F238E27FC236}">
                <a16:creationId xmlns:a16="http://schemas.microsoft.com/office/drawing/2014/main" xmlns="" id="{5D32C7B3-926C-429F-8879-DD8393EE11DA}"/>
              </a:ext>
            </a:extLst>
          </p:cNvPr>
          <p:cNvPicPr>
            <a:picLocks noGrp="1" noChangeAspect="1"/>
          </p:cNvPicPr>
          <p:nvPr>
            <p:ph idx="1"/>
          </p:nvPr>
        </p:nvPicPr>
        <p:blipFill>
          <a:blip r:embed="rId2"/>
          <a:stretch>
            <a:fillRect/>
          </a:stretch>
        </p:blipFill>
        <p:spPr>
          <a:xfrm>
            <a:off x="4946967" y="2417858"/>
            <a:ext cx="2301240" cy="3166872"/>
          </a:xfrm>
        </p:spPr>
      </p:pic>
    </p:spTree>
    <p:extLst>
      <p:ext uri="{BB962C8B-B14F-4D97-AF65-F5344CB8AC3E}">
        <p14:creationId xmlns:p14="http://schemas.microsoft.com/office/powerpoint/2010/main" val="3931700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D8BE4A-40CF-438F-8ECF-4E8F4A4FCD44}"/>
              </a:ext>
            </a:extLst>
          </p:cNvPr>
          <p:cNvSpPr>
            <a:spLocks noGrp="1"/>
          </p:cNvSpPr>
          <p:nvPr>
            <p:ph type="title"/>
          </p:nvPr>
        </p:nvSpPr>
        <p:spPr/>
        <p:txBody>
          <a:bodyPr/>
          <a:lstStyle/>
          <a:p>
            <a:r>
              <a:rPr lang="en-US" dirty="0"/>
              <a:t>How Much Security Do You Need? (1 of 2)</a:t>
            </a:r>
          </a:p>
        </p:txBody>
      </p:sp>
      <p:sp>
        <p:nvSpPr>
          <p:cNvPr id="3" name="Content Placeholder 2">
            <a:extLst>
              <a:ext uri="{FF2B5EF4-FFF2-40B4-BE49-F238E27FC236}">
                <a16:creationId xmlns:a16="http://schemas.microsoft.com/office/drawing/2014/main" xmlns="" id="{800644C0-4A4A-49AD-994B-6CFF83C91382}"/>
              </a:ext>
            </a:extLst>
          </p:cNvPr>
          <p:cNvSpPr>
            <a:spLocks noGrp="1"/>
          </p:cNvSpPr>
          <p:nvPr>
            <p:ph idx="1"/>
          </p:nvPr>
        </p:nvSpPr>
        <p:spPr/>
        <p:txBody>
          <a:bodyPr/>
          <a:lstStyle/>
          <a:p>
            <a:r>
              <a:rPr lang="en-US" altLang="zh-CN" dirty="0">
                <a:latin typeface="Arial" panose="020B0604020202020204" pitchFamily="34" charset="0"/>
              </a:rPr>
              <a:t>Before determining the level of security your OS needs, answer these questions:</a:t>
            </a:r>
          </a:p>
          <a:p>
            <a:pPr lvl="1"/>
            <a:r>
              <a:rPr lang="en-US" altLang="zh-CN" sz="2300" dirty="0">
                <a:latin typeface="Arial" panose="020B0604020202020204" pitchFamily="34" charset="0"/>
              </a:rPr>
              <a:t>What must be protected?</a:t>
            </a:r>
          </a:p>
          <a:p>
            <a:pPr lvl="1"/>
            <a:r>
              <a:rPr lang="en-US" altLang="zh-CN" sz="2300" dirty="0">
                <a:latin typeface="Arial" panose="020B0604020202020204" pitchFamily="34" charset="0"/>
              </a:rPr>
              <a:t>From whom should data be protected?</a:t>
            </a:r>
          </a:p>
          <a:p>
            <a:pPr lvl="1"/>
            <a:r>
              <a:rPr lang="en-US" altLang="zh-CN" sz="2300" dirty="0">
                <a:latin typeface="Arial" panose="020B0604020202020204" pitchFamily="34" charset="0"/>
              </a:rPr>
              <a:t>What costs are associated with security being breached and data being lost or stolen?</a:t>
            </a:r>
          </a:p>
          <a:p>
            <a:pPr lvl="1"/>
            <a:r>
              <a:rPr lang="en-US" altLang="zh-CN" sz="2300" dirty="0">
                <a:latin typeface="Arial" panose="020B0604020202020204" pitchFamily="34" charset="0"/>
              </a:rPr>
              <a:t>How likely is it that a threat will actually occur?</a:t>
            </a:r>
          </a:p>
          <a:p>
            <a:pPr lvl="1"/>
            <a:r>
              <a:rPr lang="en-US" altLang="zh-CN" sz="2300" dirty="0">
                <a:latin typeface="Arial" panose="020B0604020202020204" pitchFamily="34" charset="0"/>
              </a:rPr>
              <a:t>What’s the likelihood of a natural disaster?</a:t>
            </a:r>
          </a:p>
          <a:p>
            <a:pPr lvl="1"/>
            <a:r>
              <a:rPr lang="en-US" altLang="zh-CN" sz="2300" dirty="0">
                <a:latin typeface="Arial" panose="020B0604020202020204" pitchFamily="34" charset="0"/>
              </a:rPr>
              <a:t>Are the costs to implement security and train personnel to use a secure network outweighed by the need to create an efficient, user-friendly environment?</a:t>
            </a:r>
          </a:p>
          <a:p>
            <a:endParaRPr lang="en-US" dirty="0"/>
          </a:p>
        </p:txBody>
      </p:sp>
    </p:spTree>
    <p:extLst>
      <p:ext uri="{BB962C8B-B14F-4D97-AF65-F5344CB8AC3E}">
        <p14:creationId xmlns:p14="http://schemas.microsoft.com/office/powerpoint/2010/main" val="2353783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EEDDA0-7762-4259-8677-FCB0ED429150}"/>
              </a:ext>
            </a:extLst>
          </p:cNvPr>
          <p:cNvSpPr>
            <a:spLocks noGrp="1"/>
          </p:cNvSpPr>
          <p:nvPr>
            <p:ph type="title"/>
          </p:nvPr>
        </p:nvSpPr>
        <p:spPr/>
        <p:txBody>
          <a:bodyPr/>
          <a:lstStyle/>
          <a:p>
            <a:r>
              <a:rPr lang="en-US" dirty="0"/>
              <a:t>Making Backups (1 of 2)</a:t>
            </a:r>
          </a:p>
        </p:txBody>
      </p:sp>
      <p:sp>
        <p:nvSpPr>
          <p:cNvPr id="3" name="Content Placeholder 2">
            <a:extLst>
              <a:ext uri="{FF2B5EF4-FFF2-40B4-BE49-F238E27FC236}">
                <a16:creationId xmlns:a16="http://schemas.microsoft.com/office/drawing/2014/main" xmlns="" id="{680BC674-BEE1-4A8A-8199-4C54A96E8052}"/>
              </a:ext>
            </a:extLst>
          </p:cNvPr>
          <p:cNvSpPr>
            <a:spLocks noGrp="1"/>
          </p:cNvSpPr>
          <p:nvPr>
            <p:ph idx="1"/>
          </p:nvPr>
        </p:nvSpPr>
        <p:spPr/>
        <p:txBody>
          <a:bodyPr/>
          <a:lstStyle/>
          <a:p>
            <a:r>
              <a:rPr lang="en-US" dirty="0"/>
              <a:t>Types of backups:</a:t>
            </a:r>
          </a:p>
          <a:p>
            <a:pPr lvl="1"/>
            <a:r>
              <a:rPr lang="en-US" b="1" dirty="0"/>
              <a:t>Image backup </a:t>
            </a:r>
            <a:r>
              <a:rPr lang="en-US" dirty="0"/>
              <a:t>– backs up the disk sector by sector to create an exact image of the disk’s contents</a:t>
            </a:r>
          </a:p>
          <a:p>
            <a:pPr lvl="1"/>
            <a:r>
              <a:rPr lang="en-US" b="1" dirty="0"/>
              <a:t>Full file-by-file backup </a:t>
            </a:r>
            <a:r>
              <a:rPr lang="en-US" dirty="0"/>
              <a:t>– all of the </a:t>
            </a:r>
            <a:r>
              <a:rPr lang="en-US" dirty="0" smtClean="0"/>
              <a:t>disk’s </a:t>
            </a:r>
            <a:r>
              <a:rPr lang="en-US" dirty="0"/>
              <a:t>contents are backed up as individual folders and files</a:t>
            </a:r>
          </a:p>
          <a:p>
            <a:pPr lvl="1"/>
            <a:r>
              <a:rPr lang="en-US" b="1" dirty="0"/>
              <a:t>Differential backup </a:t>
            </a:r>
            <a:r>
              <a:rPr lang="en-US" dirty="0"/>
              <a:t>– only backs up files that have changed since the last full backup</a:t>
            </a:r>
          </a:p>
          <a:p>
            <a:pPr lvl="1"/>
            <a:r>
              <a:rPr lang="en-US" b="1" dirty="0"/>
              <a:t>Incremental backup </a:t>
            </a:r>
            <a:r>
              <a:rPr lang="en-US" dirty="0"/>
              <a:t>– backs up any files that have changed since the last full or incremental backup</a:t>
            </a:r>
          </a:p>
        </p:txBody>
      </p:sp>
    </p:spTree>
    <p:extLst>
      <p:ext uri="{BB962C8B-B14F-4D97-AF65-F5344CB8AC3E}">
        <p14:creationId xmlns:p14="http://schemas.microsoft.com/office/powerpoint/2010/main" val="36568048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EEDDA0-7762-4259-8677-FCB0ED429150}"/>
              </a:ext>
            </a:extLst>
          </p:cNvPr>
          <p:cNvSpPr>
            <a:spLocks noGrp="1"/>
          </p:cNvSpPr>
          <p:nvPr>
            <p:ph type="title"/>
          </p:nvPr>
        </p:nvSpPr>
        <p:spPr/>
        <p:txBody>
          <a:bodyPr/>
          <a:lstStyle/>
          <a:p>
            <a:r>
              <a:rPr lang="en-US" dirty="0"/>
              <a:t>Making Backups (2 of 2)</a:t>
            </a:r>
          </a:p>
        </p:txBody>
      </p:sp>
      <p:sp>
        <p:nvSpPr>
          <p:cNvPr id="3" name="Content Placeholder 2">
            <a:extLst>
              <a:ext uri="{FF2B5EF4-FFF2-40B4-BE49-F238E27FC236}">
                <a16:creationId xmlns:a16="http://schemas.microsoft.com/office/drawing/2014/main" xmlns="" id="{680BC674-BEE1-4A8A-8199-4C54A96E8052}"/>
              </a:ext>
            </a:extLst>
          </p:cNvPr>
          <p:cNvSpPr>
            <a:spLocks noGrp="1"/>
          </p:cNvSpPr>
          <p:nvPr>
            <p:ph idx="1"/>
          </p:nvPr>
        </p:nvSpPr>
        <p:spPr/>
        <p:txBody>
          <a:bodyPr/>
          <a:lstStyle/>
          <a:p>
            <a:r>
              <a:rPr lang="en-US" dirty="0"/>
              <a:t>Consider the following regarding backups:</a:t>
            </a:r>
          </a:p>
          <a:p>
            <a:pPr lvl="1"/>
            <a:r>
              <a:rPr lang="en-US" dirty="0"/>
              <a:t>Determine what information needs to be backed up and how often</a:t>
            </a:r>
          </a:p>
          <a:p>
            <a:pPr lvl="1"/>
            <a:r>
              <a:rPr lang="en-US" dirty="0"/>
              <a:t>Use scheduling software</a:t>
            </a:r>
          </a:p>
          <a:p>
            <a:pPr lvl="1"/>
            <a:r>
              <a:rPr lang="en-US" dirty="0"/>
              <a:t>Choose the right backup media</a:t>
            </a:r>
          </a:p>
          <a:p>
            <a:pPr lvl="1"/>
            <a:r>
              <a:rPr lang="en-US" dirty="0"/>
              <a:t>Rotate backup media</a:t>
            </a:r>
          </a:p>
          <a:p>
            <a:pPr lvl="1"/>
            <a:r>
              <a:rPr lang="en-US" dirty="0"/>
              <a:t>Store a set of backups in an off-site location</a:t>
            </a:r>
          </a:p>
          <a:p>
            <a:pPr lvl="1"/>
            <a:r>
              <a:rPr lang="en-US" dirty="0"/>
              <a:t>Regularly use file repair tools and a virus checker</a:t>
            </a:r>
          </a:p>
          <a:p>
            <a:pPr lvl="1"/>
            <a:r>
              <a:rPr lang="en-US" dirty="0"/>
              <a:t>Investigate third-party backup software</a:t>
            </a:r>
          </a:p>
        </p:txBody>
      </p:sp>
    </p:spTree>
    <p:extLst>
      <p:ext uri="{BB962C8B-B14F-4D97-AF65-F5344CB8AC3E}">
        <p14:creationId xmlns:p14="http://schemas.microsoft.com/office/powerpoint/2010/main" val="32938467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4C8EF677-1DB0-47F4-9ABD-96AAFFC0904F}"/>
              </a:ext>
            </a:extLst>
          </p:cNvPr>
          <p:cNvSpPr>
            <a:spLocks noGrp="1"/>
          </p:cNvSpPr>
          <p:nvPr>
            <p:ph type="title"/>
          </p:nvPr>
        </p:nvSpPr>
        <p:spPr/>
        <p:txBody>
          <a:bodyPr/>
          <a:lstStyle/>
          <a:p>
            <a:r>
              <a:rPr lang="en-US" dirty="0"/>
              <a:t>Knowledge Check 2</a:t>
            </a:r>
          </a:p>
        </p:txBody>
      </p:sp>
      <p:sp>
        <p:nvSpPr>
          <p:cNvPr id="8" name="Content Placeholder 7">
            <a:extLst>
              <a:ext uri="{FF2B5EF4-FFF2-40B4-BE49-F238E27FC236}">
                <a16:creationId xmlns:a16="http://schemas.microsoft.com/office/drawing/2014/main" xmlns="" id="{2862BDD4-9045-4FE5-BF3D-3444BF40A20D}"/>
              </a:ext>
            </a:extLst>
          </p:cNvPr>
          <p:cNvSpPr>
            <a:spLocks noGrp="1"/>
          </p:cNvSpPr>
          <p:nvPr>
            <p:ph idx="1"/>
          </p:nvPr>
        </p:nvSpPr>
        <p:spPr/>
        <p:txBody>
          <a:bodyPr/>
          <a:lstStyle/>
          <a:p>
            <a:r>
              <a:rPr lang="en-US" dirty="0"/>
              <a:t>Which of the following terms best </a:t>
            </a:r>
            <a:r>
              <a:rPr lang="en-US" dirty="0" smtClean="0"/>
              <a:t>describes </a:t>
            </a:r>
            <a:r>
              <a:rPr lang="en-US" dirty="0"/>
              <a:t>a specially allocated disk area that holds information that is swapped back and forth from RAM to disk?</a:t>
            </a:r>
          </a:p>
          <a:p>
            <a:pPr lvl="1"/>
            <a:r>
              <a:rPr lang="en-US" dirty="0"/>
              <a:t>A) Recycle Bin</a:t>
            </a:r>
          </a:p>
          <a:p>
            <a:pPr lvl="1"/>
            <a:r>
              <a:rPr lang="en-US" dirty="0"/>
              <a:t>B) page file</a:t>
            </a:r>
          </a:p>
          <a:p>
            <a:pPr lvl="1"/>
            <a:r>
              <a:rPr lang="en-US" dirty="0"/>
              <a:t>C) disk quota</a:t>
            </a:r>
          </a:p>
          <a:p>
            <a:pPr lvl="1"/>
            <a:r>
              <a:rPr lang="en-US" dirty="0"/>
              <a:t>D) Disk Cleanup</a:t>
            </a:r>
          </a:p>
        </p:txBody>
      </p:sp>
      <p:pic>
        <p:nvPicPr>
          <p:cNvPr id="4" name="Content Placeholder 14">
            <a:extLst>
              <a:ext uri="{FF2B5EF4-FFF2-40B4-BE49-F238E27FC236}">
                <a16:creationId xmlns:a16="http://schemas.microsoft.com/office/drawing/2014/main" xmlns="" id="{767EB28F-54A4-EF49-862A-0712F0BBEB37}"/>
              </a:ext>
              <a:ext uri="{C183D7F6-B498-43B3-948B-1728B52AA6E4}">
                <adec:decorative xmlns:adec="http://schemas.microsoft.com/office/drawing/2017/decorative" xmlns="" val="1"/>
              </a:ext>
            </a:extLst>
          </p:cNvPr>
          <p:cNvPicPr>
            <a:picLocks noChangeAspect="1"/>
          </p:cNvPicPr>
          <p:nvPr/>
        </p:nvPicPr>
        <p:blipFill>
          <a:blip r:embed="rId3"/>
          <a:stretch>
            <a:fillRect/>
          </a:stretch>
        </p:blipFill>
        <p:spPr>
          <a:xfrm>
            <a:off x="10056901" y="4735842"/>
            <a:ext cx="1658256" cy="1648913"/>
          </a:xfrm>
          <a:prstGeom prst="rect">
            <a:avLst/>
          </a:prstGeom>
        </p:spPr>
      </p:pic>
    </p:spTree>
    <p:custDataLst>
      <p:tags r:id="rId1"/>
    </p:custDataLst>
    <p:extLst>
      <p:ext uri="{BB962C8B-B14F-4D97-AF65-F5344CB8AC3E}">
        <p14:creationId xmlns:p14="http://schemas.microsoft.com/office/powerpoint/2010/main" val="34077881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82B29661-E6CA-4342-AC91-6DB2452D485E}"/>
              </a:ext>
            </a:extLst>
          </p:cNvPr>
          <p:cNvSpPr>
            <a:spLocks noGrp="1"/>
          </p:cNvSpPr>
          <p:nvPr>
            <p:ph type="title"/>
          </p:nvPr>
        </p:nvSpPr>
        <p:spPr/>
        <p:txBody>
          <a:bodyPr/>
          <a:lstStyle/>
          <a:p>
            <a:r>
              <a:rPr lang="en-US" dirty="0"/>
              <a:t>Knowledge Check 2: Answer</a:t>
            </a:r>
          </a:p>
        </p:txBody>
      </p:sp>
      <p:sp>
        <p:nvSpPr>
          <p:cNvPr id="8" name="Content Placeholder 7">
            <a:extLst>
              <a:ext uri="{FF2B5EF4-FFF2-40B4-BE49-F238E27FC236}">
                <a16:creationId xmlns:a16="http://schemas.microsoft.com/office/drawing/2014/main" xmlns="" id="{C0349B04-6A1C-4104-92BE-DD0649625071}"/>
              </a:ext>
            </a:extLst>
          </p:cNvPr>
          <p:cNvSpPr>
            <a:spLocks noGrp="1"/>
          </p:cNvSpPr>
          <p:nvPr>
            <p:ph idx="1"/>
          </p:nvPr>
        </p:nvSpPr>
        <p:spPr/>
        <p:txBody>
          <a:bodyPr/>
          <a:lstStyle/>
          <a:p>
            <a:r>
              <a:rPr lang="en-US" dirty="0"/>
              <a:t>Which of the following terms best </a:t>
            </a:r>
            <a:r>
              <a:rPr lang="en-US" dirty="0" smtClean="0"/>
              <a:t>describes </a:t>
            </a:r>
            <a:r>
              <a:rPr lang="en-US" dirty="0"/>
              <a:t>a specially allocated disk area that holds information that is swapped back and forth from RAM to disk?</a:t>
            </a:r>
          </a:p>
          <a:p>
            <a:pPr marL="0" indent="0">
              <a:buNone/>
            </a:pPr>
            <a:endParaRPr lang="en-US" dirty="0"/>
          </a:p>
        </p:txBody>
      </p:sp>
      <p:sp>
        <p:nvSpPr>
          <p:cNvPr id="9" name="Content Placeholder 8">
            <a:extLst>
              <a:ext uri="{FF2B5EF4-FFF2-40B4-BE49-F238E27FC236}">
                <a16:creationId xmlns:a16="http://schemas.microsoft.com/office/drawing/2014/main" xmlns="" id="{05E67555-BACF-449F-80B7-A3B18B7E4009}"/>
              </a:ext>
            </a:extLst>
          </p:cNvPr>
          <p:cNvSpPr>
            <a:spLocks noGrp="1"/>
          </p:cNvSpPr>
          <p:nvPr>
            <p:ph idx="4294967295"/>
          </p:nvPr>
        </p:nvSpPr>
        <p:spPr>
          <a:xfrm>
            <a:off x="0" y="4257675"/>
            <a:ext cx="9324975" cy="2044700"/>
          </a:xfrm>
        </p:spPr>
        <p:txBody>
          <a:bodyPr/>
          <a:lstStyle/>
          <a:p>
            <a:r>
              <a:rPr lang="en-US" dirty="0"/>
              <a:t>B) page file</a:t>
            </a:r>
          </a:p>
        </p:txBody>
      </p:sp>
      <p:pic>
        <p:nvPicPr>
          <p:cNvPr id="6" name="Content Placeholder 12">
            <a:extLst>
              <a:ext uri="{FF2B5EF4-FFF2-40B4-BE49-F238E27FC236}">
                <a16:creationId xmlns:a16="http://schemas.microsoft.com/office/drawing/2014/main" xmlns="" id="{DD7CBEEF-24D7-2E41-A919-3D40F13672D0}"/>
              </a:ext>
              <a:ext uri="{C183D7F6-B498-43B3-948B-1728B52AA6E4}">
                <adec:decorative xmlns:adec="http://schemas.microsoft.com/office/drawing/2017/decorative" xmlns="" val="1"/>
              </a:ext>
            </a:extLst>
          </p:cNvPr>
          <p:cNvPicPr>
            <a:picLocks noChangeAspect="1"/>
          </p:cNvPicPr>
          <p:nvPr/>
        </p:nvPicPr>
        <p:blipFill>
          <a:blip r:embed="rId3"/>
          <a:stretch>
            <a:fillRect/>
          </a:stretch>
        </p:blipFill>
        <p:spPr>
          <a:xfrm>
            <a:off x="10351971" y="4683824"/>
            <a:ext cx="1363186" cy="1700931"/>
          </a:xfrm>
          <a:prstGeom prst="rect">
            <a:avLst/>
          </a:prstGeom>
        </p:spPr>
      </p:pic>
    </p:spTree>
    <p:custDataLst>
      <p:tags r:id="rId1"/>
    </p:custDataLst>
    <p:extLst>
      <p:ext uri="{BB962C8B-B14F-4D97-AF65-F5344CB8AC3E}">
        <p14:creationId xmlns:p14="http://schemas.microsoft.com/office/powerpoint/2010/main" val="1288943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3D30D3-9EBC-4FB6-B508-306FA93C2E4F}"/>
              </a:ext>
            </a:extLst>
          </p:cNvPr>
          <p:cNvSpPr>
            <a:spLocks noGrp="1"/>
          </p:cNvSpPr>
          <p:nvPr>
            <p:ph type="title"/>
          </p:nvPr>
        </p:nvSpPr>
        <p:spPr/>
        <p:txBody>
          <a:bodyPr/>
          <a:lstStyle/>
          <a:p>
            <a:r>
              <a:rPr lang="en-US" dirty="0"/>
              <a:t>Summary (1 of 2)</a:t>
            </a:r>
          </a:p>
        </p:txBody>
      </p:sp>
      <p:sp>
        <p:nvSpPr>
          <p:cNvPr id="3" name="Content Placeholder 2">
            <a:extLst>
              <a:ext uri="{FF2B5EF4-FFF2-40B4-BE49-F238E27FC236}">
                <a16:creationId xmlns:a16="http://schemas.microsoft.com/office/drawing/2014/main" xmlns="" id="{036D4A9A-B027-496B-856F-9DEACFA7D4AD}"/>
              </a:ext>
            </a:extLst>
          </p:cNvPr>
          <p:cNvSpPr>
            <a:spLocks noGrp="1"/>
          </p:cNvSpPr>
          <p:nvPr>
            <p:ph idx="1"/>
          </p:nvPr>
        </p:nvSpPr>
        <p:spPr/>
        <p:txBody>
          <a:bodyPr/>
          <a:lstStyle/>
          <a:p>
            <a:r>
              <a:rPr lang="en-US" altLang="en-US" dirty="0"/>
              <a:t>A security policy should reflect </a:t>
            </a:r>
            <a:r>
              <a:rPr lang="en-US" altLang="en-US" dirty="0" smtClean="0"/>
              <a:t>an organization’s </a:t>
            </a:r>
            <a:r>
              <a:rPr lang="en-US" altLang="en-US" dirty="0"/>
              <a:t>attitude toward securing valuable resources</a:t>
            </a:r>
          </a:p>
          <a:p>
            <a:r>
              <a:rPr lang="en-US" altLang="en-US" dirty="0"/>
              <a:t>Be aware that costs are associated with implementing security practices</a:t>
            </a:r>
          </a:p>
          <a:p>
            <a:r>
              <a:rPr lang="en-US" altLang="en-US" dirty="0"/>
              <a:t>Modern OSs are designed to store and share data and make that data accessible</a:t>
            </a:r>
          </a:p>
          <a:p>
            <a:r>
              <a:rPr lang="en-US" altLang="en-US" dirty="0"/>
              <a:t>Securing data on an OS involves authentication, authorization, encryption, and malware protection</a:t>
            </a:r>
          </a:p>
          <a:p>
            <a:r>
              <a:rPr lang="en-US" altLang="en-US" dirty="0"/>
              <a:t>A firewall creates a barrier between two entities</a:t>
            </a:r>
          </a:p>
          <a:p>
            <a:endParaRPr lang="en-US" altLang="en-US" dirty="0">
              <a:latin typeface="Arial" panose="020B0604020202020204" pitchFamily="34" charset="0"/>
            </a:endParaRPr>
          </a:p>
          <a:p>
            <a:endParaRPr lang="en-US" dirty="0"/>
          </a:p>
        </p:txBody>
      </p:sp>
      <p:pic>
        <p:nvPicPr>
          <p:cNvPr id="4" name="Content Placeholder 14">
            <a:extLst>
              <a:ext uri="{FF2B5EF4-FFF2-40B4-BE49-F238E27FC236}">
                <a16:creationId xmlns:a16="http://schemas.microsoft.com/office/drawing/2014/main" xmlns="" id="{282D3309-6524-4B47-BD36-35F65CB85082}"/>
              </a:ext>
              <a:ext uri="{C183D7F6-B498-43B3-948B-1728B52AA6E4}">
                <adec:decorative xmlns:adec="http://schemas.microsoft.com/office/drawing/2017/decorative" xmlns="" val="1"/>
              </a:ext>
            </a:extLst>
          </p:cNvPr>
          <p:cNvPicPr>
            <a:picLocks noChangeAspect="1"/>
          </p:cNvPicPr>
          <p:nvPr/>
        </p:nvPicPr>
        <p:blipFill>
          <a:blip r:embed="rId3"/>
          <a:stretch>
            <a:fillRect/>
          </a:stretch>
        </p:blipFill>
        <p:spPr>
          <a:xfrm>
            <a:off x="10380999" y="5158409"/>
            <a:ext cx="1334158" cy="1226346"/>
          </a:xfrm>
          <a:prstGeom prst="rect">
            <a:avLst/>
          </a:prstGeom>
        </p:spPr>
      </p:pic>
    </p:spTree>
    <p:custDataLst>
      <p:tags r:id="rId1"/>
    </p:custDataLst>
    <p:extLst>
      <p:ext uri="{BB962C8B-B14F-4D97-AF65-F5344CB8AC3E}">
        <p14:creationId xmlns:p14="http://schemas.microsoft.com/office/powerpoint/2010/main" val="29297390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3D30D3-9EBC-4FB6-B508-306FA93C2E4F}"/>
              </a:ext>
            </a:extLst>
          </p:cNvPr>
          <p:cNvSpPr>
            <a:spLocks noGrp="1"/>
          </p:cNvSpPr>
          <p:nvPr>
            <p:ph type="title"/>
          </p:nvPr>
        </p:nvSpPr>
        <p:spPr/>
        <p:txBody>
          <a:bodyPr/>
          <a:lstStyle/>
          <a:p>
            <a:r>
              <a:rPr lang="en-US" dirty="0"/>
              <a:t>Summary (2 of 2)</a:t>
            </a:r>
          </a:p>
        </p:txBody>
      </p:sp>
      <p:sp>
        <p:nvSpPr>
          <p:cNvPr id="3" name="Content Placeholder 2">
            <a:extLst>
              <a:ext uri="{FF2B5EF4-FFF2-40B4-BE49-F238E27FC236}">
                <a16:creationId xmlns:a16="http://schemas.microsoft.com/office/drawing/2014/main" xmlns="" id="{036D4A9A-B027-496B-856F-9DEACFA7D4AD}"/>
              </a:ext>
            </a:extLst>
          </p:cNvPr>
          <p:cNvSpPr>
            <a:spLocks noGrp="1"/>
          </p:cNvSpPr>
          <p:nvPr>
            <p:ph idx="1"/>
          </p:nvPr>
        </p:nvSpPr>
        <p:spPr/>
        <p:txBody>
          <a:bodyPr/>
          <a:lstStyle/>
          <a:p>
            <a:r>
              <a:rPr lang="en-US" altLang="en-US" dirty="0"/>
              <a:t>OSs require periodic maintenance and updates to maintain security, reliability, and performance levels</a:t>
            </a:r>
          </a:p>
          <a:p>
            <a:r>
              <a:rPr lang="en-US" altLang="en-US" dirty="0"/>
              <a:t>One of the most important ways to keep your OS tuned is by installing system updates issued by the vendor</a:t>
            </a:r>
          </a:p>
          <a:p>
            <a:r>
              <a:rPr lang="en-US" altLang="en-US" dirty="0"/>
              <a:t>An important practice for maintaining an OS is to regularly find and delete unused files</a:t>
            </a:r>
          </a:p>
          <a:p>
            <a:r>
              <a:rPr lang="en-US" altLang="en-US" dirty="0"/>
              <a:t>Most OSs supplement RAM by employing virtual memory techniques</a:t>
            </a:r>
          </a:p>
          <a:p>
            <a:r>
              <a:rPr lang="en-US" altLang="en-US" dirty="0"/>
              <a:t>An important part of maintaining a system is to make regular backups</a:t>
            </a:r>
          </a:p>
          <a:p>
            <a:endParaRPr lang="en-US" altLang="en-US" dirty="0"/>
          </a:p>
          <a:p>
            <a:endParaRPr lang="en-US" altLang="en-US" dirty="0"/>
          </a:p>
          <a:p>
            <a:endParaRPr lang="en-US" altLang="en-US" dirty="0">
              <a:latin typeface="Arial" panose="020B0604020202020204" pitchFamily="34" charset="0"/>
            </a:endParaRPr>
          </a:p>
          <a:p>
            <a:endParaRPr lang="en-US" dirty="0"/>
          </a:p>
        </p:txBody>
      </p:sp>
      <p:pic>
        <p:nvPicPr>
          <p:cNvPr id="4" name="Content Placeholder 14">
            <a:extLst>
              <a:ext uri="{FF2B5EF4-FFF2-40B4-BE49-F238E27FC236}">
                <a16:creationId xmlns:a16="http://schemas.microsoft.com/office/drawing/2014/main" xmlns="" id="{282D3309-6524-4B47-BD36-35F65CB85082}"/>
              </a:ext>
              <a:ext uri="{C183D7F6-B498-43B3-948B-1728B52AA6E4}">
                <adec:decorative xmlns:adec="http://schemas.microsoft.com/office/drawing/2017/decorative" xmlns="" val="1"/>
              </a:ext>
            </a:extLst>
          </p:cNvPr>
          <p:cNvPicPr>
            <a:picLocks noChangeAspect="1"/>
          </p:cNvPicPr>
          <p:nvPr/>
        </p:nvPicPr>
        <p:blipFill>
          <a:blip r:embed="rId3"/>
          <a:stretch>
            <a:fillRect/>
          </a:stretch>
        </p:blipFill>
        <p:spPr>
          <a:xfrm>
            <a:off x="10538085" y="5302802"/>
            <a:ext cx="1177071" cy="1081953"/>
          </a:xfrm>
          <a:prstGeom prst="rect">
            <a:avLst/>
          </a:prstGeom>
        </p:spPr>
      </p:pic>
    </p:spTree>
    <p:custDataLst>
      <p:tags r:id="rId1"/>
    </p:custDataLst>
    <p:extLst>
      <p:ext uri="{BB962C8B-B14F-4D97-AF65-F5344CB8AC3E}">
        <p14:creationId xmlns:p14="http://schemas.microsoft.com/office/powerpoint/2010/main" val="1375398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D8BE4A-40CF-438F-8ECF-4E8F4A4FCD44}"/>
              </a:ext>
            </a:extLst>
          </p:cNvPr>
          <p:cNvSpPr>
            <a:spLocks noGrp="1"/>
          </p:cNvSpPr>
          <p:nvPr>
            <p:ph type="title"/>
          </p:nvPr>
        </p:nvSpPr>
        <p:spPr/>
        <p:txBody>
          <a:bodyPr/>
          <a:lstStyle/>
          <a:p>
            <a:r>
              <a:rPr lang="en-US" dirty="0"/>
              <a:t>How Much Security Do You Need? (2 of 2)</a:t>
            </a:r>
          </a:p>
        </p:txBody>
      </p:sp>
      <p:sp>
        <p:nvSpPr>
          <p:cNvPr id="3" name="Content Placeholder 2">
            <a:extLst>
              <a:ext uri="{FF2B5EF4-FFF2-40B4-BE49-F238E27FC236}">
                <a16:creationId xmlns:a16="http://schemas.microsoft.com/office/drawing/2014/main" xmlns="" id="{800644C0-4A4A-49AD-994B-6CFF83C91382}"/>
              </a:ext>
            </a:extLst>
          </p:cNvPr>
          <p:cNvSpPr>
            <a:spLocks noGrp="1"/>
          </p:cNvSpPr>
          <p:nvPr>
            <p:ph idx="1"/>
          </p:nvPr>
        </p:nvSpPr>
        <p:spPr/>
        <p:txBody>
          <a:bodyPr/>
          <a:lstStyle/>
          <a:p>
            <a:r>
              <a:rPr lang="en-US" altLang="zh-CN" dirty="0"/>
              <a:t>A common guideline regarding network security:</a:t>
            </a:r>
          </a:p>
          <a:p>
            <a:pPr lvl="1"/>
            <a:r>
              <a:rPr lang="en-US" altLang="zh-CN" dirty="0"/>
              <a:t>“If there’s physical access to the computer, there’s no security”</a:t>
            </a:r>
          </a:p>
          <a:p>
            <a:r>
              <a:rPr lang="en-US" altLang="zh-CN" dirty="0"/>
              <a:t>No matter how strong your logon name and password schemes are, if a person has physical access to a device, access to data isn’t far behind</a:t>
            </a:r>
          </a:p>
          <a:p>
            <a:r>
              <a:rPr lang="en-US" altLang="zh-CN" dirty="0"/>
              <a:t>Your policies and practices should include how physical access to the computers is secured</a:t>
            </a:r>
          </a:p>
          <a:p>
            <a:pPr lvl="1"/>
            <a:r>
              <a:rPr lang="en-US" altLang="zh-CN" dirty="0"/>
              <a:t>Policies should specify that sensitive or valuable data should only be stored on company servers</a:t>
            </a:r>
            <a:endParaRPr lang="zh-CN" altLang="en-US" dirty="0"/>
          </a:p>
          <a:p>
            <a:endParaRPr lang="en-US" dirty="0"/>
          </a:p>
        </p:txBody>
      </p:sp>
    </p:spTree>
    <p:extLst>
      <p:ext uri="{BB962C8B-B14F-4D97-AF65-F5344CB8AC3E}">
        <p14:creationId xmlns:p14="http://schemas.microsoft.com/office/powerpoint/2010/main" val="176928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12C221-6F72-46F0-B34E-6A51C43B493C}"/>
              </a:ext>
            </a:extLst>
          </p:cNvPr>
          <p:cNvSpPr>
            <a:spLocks noGrp="1"/>
          </p:cNvSpPr>
          <p:nvPr>
            <p:ph type="title"/>
          </p:nvPr>
        </p:nvSpPr>
        <p:spPr/>
        <p:txBody>
          <a:bodyPr/>
          <a:lstStyle/>
          <a:p>
            <a:r>
              <a:rPr lang="en-US" dirty="0"/>
              <a:t>Securing Access to Data on a Computer</a:t>
            </a:r>
          </a:p>
        </p:txBody>
      </p:sp>
      <p:sp>
        <p:nvSpPr>
          <p:cNvPr id="3" name="Content Placeholder 2">
            <a:extLst>
              <a:ext uri="{FF2B5EF4-FFF2-40B4-BE49-F238E27FC236}">
                <a16:creationId xmlns:a16="http://schemas.microsoft.com/office/drawing/2014/main" xmlns="" id="{FC309440-DA55-4D12-915D-D64FC6EB1952}"/>
              </a:ext>
            </a:extLst>
          </p:cNvPr>
          <p:cNvSpPr>
            <a:spLocks noGrp="1"/>
          </p:cNvSpPr>
          <p:nvPr>
            <p:ph idx="1"/>
          </p:nvPr>
        </p:nvSpPr>
        <p:spPr/>
        <p:txBody>
          <a:bodyPr/>
          <a:lstStyle/>
          <a:p>
            <a:r>
              <a:rPr lang="en-US" altLang="zh-CN" dirty="0">
                <a:latin typeface="Arial" panose="020B0604020202020204" pitchFamily="34" charset="0"/>
              </a:rPr>
              <a:t>Securing data on a computer has many facets:</a:t>
            </a:r>
          </a:p>
          <a:p>
            <a:pPr lvl="1"/>
            <a:r>
              <a:rPr lang="en-US" altLang="zh-CN" dirty="0">
                <a:latin typeface="Arial" panose="020B0604020202020204" pitchFamily="34" charset="0"/>
              </a:rPr>
              <a:t>Authentication and authorization</a:t>
            </a:r>
          </a:p>
          <a:p>
            <a:pPr lvl="1"/>
            <a:r>
              <a:rPr lang="en-US" altLang="zh-CN" dirty="0">
                <a:latin typeface="Arial" panose="020B0604020202020204" pitchFamily="34" charset="0"/>
              </a:rPr>
              <a:t>Encryption</a:t>
            </a:r>
          </a:p>
          <a:p>
            <a:pPr lvl="1"/>
            <a:r>
              <a:rPr lang="en-US" altLang="zh-CN" dirty="0">
                <a:latin typeface="Arial" panose="020B0604020202020204" pitchFamily="34" charset="0"/>
              </a:rPr>
              <a:t>Malware protection</a:t>
            </a:r>
          </a:p>
          <a:p>
            <a:endParaRPr lang="en-US" dirty="0"/>
          </a:p>
        </p:txBody>
      </p:sp>
    </p:spTree>
    <p:extLst>
      <p:ext uri="{BB962C8B-B14F-4D97-AF65-F5344CB8AC3E}">
        <p14:creationId xmlns:p14="http://schemas.microsoft.com/office/powerpoint/2010/main" val="3797220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0AEF53-6B3F-4769-BCA7-009424E91CC7}"/>
              </a:ext>
            </a:extLst>
          </p:cNvPr>
          <p:cNvSpPr>
            <a:spLocks noGrp="1"/>
          </p:cNvSpPr>
          <p:nvPr>
            <p:ph type="title"/>
          </p:nvPr>
        </p:nvSpPr>
        <p:spPr/>
        <p:txBody>
          <a:bodyPr/>
          <a:lstStyle/>
          <a:p>
            <a:r>
              <a:rPr lang="en-US" dirty="0"/>
              <a:t>Authentication and Authorization (1 of 12)</a:t>
            </a:r>
          </a:p>
        </p:txBody>
      </p:sp>
      <p:sp>
        <p:nvSpPr>
          <p:cNvPr id="3" name="Content Placeholder 2">
            <a:extLst>
              <a:ext uri="{FF2B5EF4-FFF2-40B4-BE49-F238E27FC236}">
                <a16:creationId xmlns:a16="http://schemas.microsoft.com/office/drawing/2014/main" xmlns="" id="{1EC4951E-B12B-424B-8B67-46A5195087CE}"/>
              </a:ext>
            </a:extLst>
          </p:cNvPr>
          <p:cNvSpPr>
            <a:spLocks noGrp="1"/>
          </p:cNvSpPr>
          <p:nvPr>
            <p:ph idx="1"/>
          </p:nvPr>
        </p:nvSpPr>
        <p:spPr/>
        <p:txBody>
          <a:bodyPr/>
          <a:lstStyle/>
          <a:p>
            <a:r>
              <a:rPr lang="en-US" altLang="zh-CN" dirty="0"/>
              <a:t>Authentication and authorization are security features that enable administrators to control who has access to the network (authentication) and what users can do after they are logged on to the network (authorization)</a:t>
            </a:r>
          </a:p>
          <a:p>
            <a:r>
              <a:rPr lang="en-US" altLang="zh-CN" dirty="0"/>
              <a:t>Authentication protocols used by OSs and network devices offer varying levels of secure authentication:</a:t>
            </a:r>
          </a:p>
          <a:p>
            <a:pPr lvl="1"/>
            <a:r>
              <a:rPr lang="en-US" altLang="zh-CN" i="1" dirty="0"/>
              <a:t>Kerberos</a:t>
            </a:r>
            <a:r>
              <a:rPr lang="en-US" altLang="zh-CN" dirty="0"/>
              <a:t> – </a:t>
            </a:r>
            <a:r>
              <a:rPr lang="en-US" altLang="zh-CN" dirty="0" smtClean="0"/>
              <a:t>used </a:t>
            </a:r>
            <a:r>
              <a:rPr lang="en-US" altLang="zh-CN" dirty="0"/>
              <a:t>in a Windows domain environment and provides </a:t>
            </a:r>
            <a:r>
              <a:rPr lang="en-US" altLang="zh-CN" b="1" dirty="0"/>
              <a:t>mutual authentication</a:t>
            </a:r>
          </a:p>
          <a:p>
            <a:pPr lvl="1"/>
            <a:r>
              <a:rPr lang="en-US" altLang="zh-CN" i="1" dirty="0"/>
              <a:t>Remote Authentication </a:t>
            </a:r>
            <a:r>
              <a:rPr lang="en-US" altLang="zh-CN" i="1" dirty="0" smtClean="0"/>
              <a:t>Dial-In </a:t>
            </a:r>
            <a:r>
              <a:rPr lang="en-US" altLang="zh-CN" i="1" dirty="0"/>
              <a:t>User Service (RADIUS) </a:t>
            </a:r>
            <a:r>
              <a:rPr lang="en-US" altLang="zh-CN" dirty="0"/>
              <a:t>– an industry-standard client/server protocol that offers centralized control</a:t>
            </a:r>
          </a:p>
          <a:p>
            <a:endParaRPr lang="en-US" dirty="0"/>
          </a:p>
        </p:txBody>
      </p:sp>
    </p:spTree>
    <p:extLst>
      <p:ext uri="{BB962C8B-B14F-4D97-AF65-F5344CB8AC3E}">
        <p14:creationId xmlns:p14="http://schemas.microsoft.com/office/powerpoint/2010/main" val="2572446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0AEF53-6B3F-4769-BCA7-009424E91CC7}"/>
              </a:ext>
            </a:extLst>
          </p:cNvPr>
          <p:cNvSpPr>
            <a:spLocks noGrp="1"/>
          </p:cNvSpPr>
          <p:nvPr>
            <p:ph type="title"/>
          </p:nvPr>
        </p:nvSpPr>
        <p:spPr/>
        <p:txBody>
          <a:bodyPr/>
          <a:lstStyle/>
          <a:p>
            <a:r>
              <a:rPr lang="en-US" dirty="0"/>
              <a:t>Authentication and Authorization (2 of 12)</a:t>
            </a:r>
          </a:p>
        </p:txBody>
      </p:sp>
      <p:sp>
        <p:nvSpPr>
          <p:cNvPr id="3" name="Content Placeholder 2">
            <a:extLst>
              <a:ext uri="{FF2B5EF4-FFF2-40B4-BE49-F238E27FC236}">
                <a16:creationId xmlns:a16="http://schemas.microsoft.com/office/drawing/2014/main" xmlns="" id="{1EC4951E-B12B-424B-8B67-46A5195087CE}"/>
              </a:ext>
            </a:extLst>
          </p:cNvPr>
          <p:cNvSpPr>
            <a:spLocks noGrp="1"/>
          </p:cNvSpPr>
          <p:nvPr>
            <p:ph idx="1"/>
          </p:nvPr>
        </p:nvSpPr>
        <p:spPr/>
        <p:txBody>
          <a:bodyPr/>
          <a:lstStyle/>
          <a:p>
            <a:r>
              <a:rPr lang="en-US" altLang="zh-CN" dirty="0"/>
              <a:t>Authentication protocols used by OSs and network devices offer varying levels of secure authentication (continued):</a:t>
            </a:r>
          </a:p>
          <a:p>
            <a:pPr lvl="1"/>
            <a:r>
              <a:rPr lang="en-US" altLang="zh-CN" i="1" dirty="0"/>
              <a:t>Extensible Authentication Protocol (EAP) </a:t>
            </a:r>
            <a:r>
              <a:rPr lang="en-US" altLang="zh-CN" dirty="0"/>
              <a:t>– a framework for other protocols that provide encryption and authentication</a:t>
            </a:r>
          </a:p>
          <a:p>
            <a:pPr lvl="1"/>
            <a:r>
              <a:rPr lang="en-US" altLang="zh-CN" i="1" dirty="0"/>
              <a:t>Microsoft Challenge Handshake Authentication Protocol version 2 (MS-CHAP v2) </a:t>
            </a:r>
            <a:r>
              <a:rPr lang="en-US" altLang="zh-CN" dirty="0"/>
              <a:t>– a mutual authentication protocol </a:t>
            </a:r>
          </a:p>
          <a:p>
            <a:pPr lvl="1"/>
            <a:r>
              <a:rPr lang="en-US" altLang="zh-CN" i="1" dirty="0"/>
              <a:t>Microsoft Challenge Handshake Authentication Protocol (MS-CHAP) </a:t>
            </a:r>
            <a:r>
              <a:rPr lang="en-US" altLang="zh-CN" dirty="0"/>
              <a:t>– an earlier version</a:t>
            </a:r>
          </a:p>
          <a:p>
            <a:pPr lvl="1"/>
            <a:r>
              <a:rPr lang="en-US" altLang="zh-CN" i="1" dirty="0"/>
              <a:t>Password Authentication Protocol (PAP)</a:t>
            </a:r>
          </a:p>
          <a:p>
            <a:endParaRPr lang="en-US" dirty="0"/>
          </a:p>
        </p:txBody>
      </p:sp>
    </p:spTree>
    <p:extLst>
      <p:ext uri="{BB962C8B-B14F-4D97-AF65-F5344CB8AC3E}">
        <p14:creationId xmlns:p14="http://schemas.microsoft.com/office/powerpoint/2010/main" val="31729629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DESIGN_ID_FULL TEXT TEMPLATE MASTER" val="7pb33sBP"/>
  <p:tag name="ARTICULATE_DESIGN_ID_FULL TEXT TEMPLATE MASTER (CONT.)" val="V3Eg5WUK"/>
  <p:tag name="ARTICULATE_DESIGN_ID_OPTIMIZED TEMPLATE MASTER" val="rzwWCka7"/>
  <p:tag name="ARTICULATE_DESIGN_ID_OPTIMIZED TEMPLATE MASTER (CONT.)" val="klKJ3eZ5"/>
  <p:tag name="ARTICULATE_SLIDE_COUNT" val="3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ptimized Template Master">
  <a:themeElements>
    <a:clrScheme name="Cengage">
      <a:dk1>
        <a:srgbClr val="53565A"/>
      </a:dk1>
      <a:lt1>
        <a:srgbClr val="FFFFFF"/>
      </a:lt1>
      <a:dk2>
        <a:srgbClr val="003865"/>
      </a:dk2>
      <a:lt2>
        <a:srgbClr val="E7E6E6"/>
      </a:lt2>
      <a:accent1>
        <a:srgbClr val="003865"/>
      </a:accent1>
      <a:accent2>
        <a:srgbClr val="0085CA"/>
      </a:accent2>
      <a:accent3>
        <a:srgbClr val="E0004D"/>
      </a:accent3>
      <a:accent4>
        <a:srgbClr val="FC4C02"/>
      </a:accent4>
      <a:accent5>
        <a:srgbClr val="F2A900"/>
      </a:accent5>
      <a:accent6>
        <a:srgbClr val="92278F"/>
      </a:accent6>
      <a:hlink>
        <a:srgbClr val="0563C1"/>
      </a:hlink>
      <a:folHlink>
        <a:srgbClr val="92278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4750C866-A8C9-4719-BE6C-60F527581425}"/>
    </a:ext>
  </a:extLst>
</a:theme>
</file>

<file path=ppt/theme/theme2.xml><?xml version="1.0" encoding="utf-8"?>
<a:theme xmlns:a="http://schemas.openxmlformats.org/drawingml/2006/main" name="Optimized Template Master (cont.)">
  <a:themeElements>
    <a:clrScheme name="TSA">
      <a:dk1>
        <a:srgbClr val="53565A"/>
      </a:dk1>
      <a:lt1>
        <a:srgbClr val="FFFFFF"/>
      </a:lt1>
      <a:dk2>
        <a:srgbClr val="003865"/>
      </a:dk2>
      <a:lt2>
        <a:srgbClr val="E7E6E6"/>
      </a:lt2>
      <a:accent1>
        <a:srgbClr val="003865"/>
      </a:accent1>
      <a:accent2>
        <a:srgbClr val="A7A8AA"/>
      </a:accent2>
      <a:accent3>
        <a:srgbClr val="53565A"/>
      </a:accent3>
      <a:accent4>
        <a:srgbClr val="A6192E"/>
      </a:accent4>
      <a:accent5>
        <a:srgbClr val="006BA6"/>
      </a:accent5>
      <a:accent6>
        <a:srgbClr val="658D1B"/>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Slide Template_062119.pptx" id="{6B22C0EA-E87F-44CF-A46D-442A4B1C7725}" vid="{CFA8FA2C-1F1B-46EC-B7B9-70B8E770E37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37C8E1EF2177C4CADCEB4AF5056A74C" ma:contentTypeVersion="14" ma:contentTypeDescription="Create a new document." ma:contentTypeScope="" ma:versionID="475814a31090602d65bad3c9cf117412">
  <xsd:schema xmlns:xsd="http://www.w3.org/2001/XMLSchema" xmlns:xs="http://www.w3.org/2001/XMLSchema" xmlns:p="http://schemas.microsoft.com/office/2006/metadata/properties" xmlns:ns2="3af4bdee-a1f4-4ee2-bc43-c8d196e8e000" xmlns:ns3="c2d2387d-378a-45dc-97af-5953ed575aff" targetNamespace="http://schemas.microsoft.com/office/2006/metadata/properties" ma:root="true" ma:fieldsID="7156c97c03a7f7e443ad356f6232e15b" ns2:_="" ns3:_="">
    <xsd:import namespace="3af4bdee-a1f4-4ee2-bc43-c8d196e8e000"/>
    <xsd:import namespace="c2d2387d-378a-45dc-97af-5953ed575af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MediaServiceLocation"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f4bdee-a1f4-4ee2-bc43-c8d196e8e0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_Flow_SignoffStatus" ma:index="21"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2d2387d-378a-45dc-97af-5953ed575af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c2d2387d-378a-45dc-97af-5953ed575aff">
      <UserInfo>
        <DisplayName/>
        <AccountId xsi:nil="true"/>
        <AccountType/>
      </UserInfo>
    </SharedWithUsers>
    <_Flow_SignoffStatus xmlns="3af4bdee-a1f4-4ee2-bc43-c8d196e8e00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939879-5AFB-467F-86B2-210CC7DDE6C3}"/>
</file>

<file path=customXml/itemProps2.xml><?xml version="1.0" encoding="utf-8"?>
<ds:datastoreItem xmlns:ds="http://schemas.openxmlformats.org/officeDocument/2006/customXml" ds:itemID="{BA9BA192-EF86-48DF-982C-2C526A268392}">
  <ds:schemaRefs>
    <ds:schemaRef ds:uri="http://schemas.microsoft.com/office/2006/documentManagement/types"/>
    <ds:schemaRef ds:uri="http://purl.org/dc/elements/1.1/"/>
    <ds:schemaRef ds:uri="http://schemas.microsoft.com/office/2006/metadata/properties"/>
    <ds:schemaRef ds:uri="http://purl.org/dc/terms/"/>
    <ds:schemaRef ds:uri="0f302c04-584d-4df5-8948-8b6dd1f3c1a5"/>
    <ds:schemaRef ds:uri="http://purl.org/dc/dcmitype/"/>
    <ds:schemaRef ds:uri="http://schemas.microsoft.com/office/infopath/2007/PartnerControls"/>
    <ds:schemaRef ds:uri="http://schemas.openxmlformats.org/package/2006/metadata/core-properties"/>
    <ds:schemaRef ds:uri="48fa25a7-52b6-4e1f-81c8-80356bf0725f"/>
    <ds:schemaRef ds:uri="http://www.w3.org/XML/1998/namespace"/>
  </ds:schemaRefs>
</ds:datastoreItem>
</file>

<file path=customXml/itemProps3.xml><?xml version="1.0" encoding="utf-8"?>
<ds:datastoreItem xmlns:ds="http://schemas.openxmlformats.org/officeDocument/2006/customXml" ds:itemID="{E32CFAA7-E308-4DCB-89CD-C84C20E9024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Lecture Slide Template_062119</Template>
  <TotalTime>35500</TotalTime>
  <Words>3237</Words>
  <Application>Microsoft Office PowerPoint</Application>
  <PresentationFormat>Widescreen</PresentationFormat>
  <Paragraphs>272</Paragraphs>
  <Slides>55</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55</vt:i4>
      </vt:variant>
    </vt:vector>
  </HeadingPairs>
  <TitlesOfParts>
    <vt:vector size="62" baseType="lpstr">
      <vt:lpstr>Arial</vt:lpstr>
      <vt:lpstr>Calibri</vt:lpstr>
      <vt:lpstr>Courier New</vt:lpstr>
      <vt:lpstr>黑体</vt:lpstr>
      <vt:lpstr>Wingdings</vt:lpstr>
      <vt:lpstr>Optimized Template Master</vt:lpstr>
      <vt:lpstr>Optimized Template Master (cont.)</vt:lpstr>
      <vt:lpstr>Guide to Operating Systems, 6th Edition</vt:lpstr>
      <vt:lpstr>Learning Objectives</vt:lpstr>
      <vt:lpstr>Devising an Operating System Security Policy</vt:lpstr>
      <vt:lpstr>Determining Elements of an Operating System Security Policy </vt:lpstr>
      <vt:lpstr>How Much Security Do You Need? (1 of 2)</vt:lpstr>
      <vt:lpstr>How Much Security Do You Need? (2 of 2)</vt:lpstr>
      <vt:lpstr>Securing Access to Data on a Computer</vt:lpstr>
      <vt:lpstr>Authentication and Authorization (1 of 12)</vt:lpstr>
      <vt:lpstr>Authentication and Authorization (2 of 12)</vt:lpstr>
      <vt:lpstr>Authentication and Authorization (3 of 12)</vt:lpstr>
      <vt:lpstr>Authentication and Authorization (4 of 12)</vt:lpstr>
      <vt:lpstr>Authentication and Authorization (5 of 12)</vt:lpstr>
      <vt:lpstr>Authentication and Authorization (6 of 12)</vt:lpstr>
      <vt:lpstr>Authentication and Authorization (7 of 12)</vt:lpstr>
      <vt:lpstr>Authentication and Authorization (8 of 12)</vt:lpstr>
      <vt:lpstr>Authentication and Authorization (9 of 12)</vt:lpstr>
      <vt:lpstr>Authentication and Authorization (10 of 12)</vt:lpstr>
      <vt:lpstr>Authentication and Authorization (11 of 12)</vt:lpstr>
      <vt:lpstr>Authentication and Authorization (12 of 12)</vt:lpstr>
      <vt:lpstr>Data Encryption (1 of 3)</vt:lpstr>
      <vt:lpstr>Data Encryption (2 of 3)</vt:lpstr>
      <vt:lpstr>Data Encryption (3 of 3)</vt:lpstr>
      <vt:lpstr>Knowledge Check 1</vt:lpstr>
      <vt:lpstr>Knowledge Check 1: Answer</vt:lpstr>
      <vt:lpstr>Securing a Computer with a Host Firewall (1 of 2)</vt:lpstr>
      <vt:lpstr>Securing a Computer with a Host Firewall (2 of 2)</vt:lpstr>
      <vt:lpstr>Working with Windows Defender Firewall (1 of 7)</vt:lpstr>
      <vt:lpstr>Working with Windows Defender Firewall (2 of 7)</vt:lpstr>
      <vt:lpstr>Working with Windows Defender Firewall (3 of 7)</vt:lpstr>
      <vt:lpstr>Working with Windows Defender Firewall (4 of 7)</vt:lpstr>
      <vt:lpstr>Working with Windows Defender Firewall (5 of 7)</vt:lpstr>
      <vt:lpstr>Working with Windows Defender Firewall (6 of 7)</vt:lpstr>
      <vt:lpstr>Working with Windows Defender Firewall (7 of 7)</vt:lpstr>
      <vt:lpstr>Configuring the Firewall in Linux (1 of 2)</vt:lpstr>
      <vt:lpstr>Configuring the Firewall in Linux (2 of 2)</vt:lpstr>
      <vt:lpstr>Configuring the Firewall in macOS (1 of 2)</vt:lpstr>
      <vt:lpstr>Configuring the Firewall in macOS (2 of 2)</vt:lpstr>
      <vt:lpstr>Maintaining an Operating System</vt:lpstr>
      <vt:lpstr>Installing Operating System Updates and Patches (1 of 4)</vt:lpstr>
      <vt:lpstr>Installing Operating System Updates and Patches (2 of 4)</vt:lpstr>
      <vt:lpstr>Installing Operating System Updates and Patches (3 of 4)</vt:lpstr>
      <vt:lpstr>Installing Operating System Updates and Patches (4 of 4)</vt:lpstr>
      <vt:lpstr>Maintaining the File System (1 of 5)</vt:lpstr>
      <vt:lpstr>Maintaining the File System (2 of 5)</vt:lpstr>
      <vt:lpstr>Maintaining the File System (3 of 5)</vt:lpstr>
      <vt:lpstr>Maintaining the File System (4 of 5)</vt:lpstr>
      <vt:lpstr>Maintaining the File System (5 of 5)</vt:lpstr>
      <vt:lpstr>Managing Virtual Memory (1 of 2)</vt:lpstr>
      <vt:lpstr>Managing Virtual Memory (2 of 2)</vt:lpstr>
      <vt:lpstr>Making Backups (1 of 2)</vt:lpstr>
      <vt:lpstr>Making Backups (2 of 2)</vt:lpstr>
      <vt:lpstr>Knowledge Check 2</vt:lpstr>
      <vt:lpstr>Knowledge Check 2: Answer</vt:lpstr>
      <vt:lpstr>Summary (1 of 2)</vt:lpstr>
      <vt:lpstr>Summary (2 of 2)</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Kimberley Grove</dc:creator>
  <cp:lastModifiedBy>Dan Seiter</cp:lastModifiedBy>
  <cp:revision>345</cp:revision>
  <cp:lastPrinted>2020-06-18T18:01:22Z</cp:lastPrinted>
  <dcterms:created xsi:type="dcterms:W3CDTF">2019-06-24T15:48:12Z</dcterms:created>
  <dcterms:modified xsi:type="dcterms:W3CDTF">2020-06-19T17:52:03Z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0x010100E37C8E1EF2177C4CADCEB4AF5056A74C</vt:lpwstr>
  </property>
  <property fmtid="{D5CDD505-2E9C-101B-9397-08002B2CF9AE}" pid="3" name="Order">
    <vt:r8>112600</vt:r8>
  </property>
  <property fmtid="{D5CDD505-2E9C-101B-9397-08002B2CF9AE}" pid="4" name="Category">
    <vt:lpwstr>Accessibility</vt:lpwstr>
  </property>
  <property fmtid="{D5CDD505-2E9C-101B-9397-08002B2CF9AE}" pid="5" name="xd_Signature">
    <vt:bool>false</vt:bool>
  </property>
  <property fmtid="{D5CDD505-2E9C-101B-9397-08002B2CF9AE}" pid="6" name="xd_ProgID">
    <vt:lpwstr/>
  </property>
  <property fmtid="{D5CDD505-2E9C-101B-9397-08002B2CF9AE}" pid="7" name="Document Type">
    <vt:lpwstr>Template</vt:lpwstr>
  </property>
  <property fmtid="{D5CDD505-2E9C-101B-9397-08002B2CF9AE}" pid="8" name="_SourceUrl">
    <vt:lpwstr/>
  </property>
  <property fmtid="{D5CDD505-2E9C-101B-9397-08002B2CF9AE}" pid="9" name="_SharedFileIndex">
    <vt:lpwstr/>
  </property>
  <property fmtid="{D5CDD505-2E9C-101B-9397-08002B2CF9AE}" pid="10" name="Audience">
    <vt:lpwstr>Content Developer</vt:lpwstr>
  </property>
  <property fmtid="{D5CDD505-2E9C-101B-9397-08002B2CF9AE}" pid="11" name="Department">
    <vt:lpwstr>GPM Training</vt:lpwstr>
  </property>
  <property fmtid="{D5CDD505-2E9C-101B-9397-08002B2CF9AE}" pid="12" name="ComplianceAssetId">
    <vt:lpwstr/>
  </property>
  <property fmtid="{D5CDD505-2E9C-101B-9397-08002B2CF9AE}" pid="13" name="TemplateUrl">
    <vt:lpwstr/>
  </property>
  <property fmtid="{D5CDD505-2E9C-101B-9397-08002B2CF9AE}" pid="14" name="ArticulateGUID">
    <vt:lpwstr>DA3FD099-5DDC-49B7-BC70-6C2871AE2813</vt:lpwstr>
  </property>
  <property fmtid="{D5CDD505-2E9C-101B-9397-08002B2CF9AE}" pid="15" name="ArticulatePath">
    <vt:lpwstr>Presentation3</vt:lpwstr>
  </property>
  <property fmtid="{D5CDD505-2E9C-101B-9397-08002B2CF9AE}" pid="16" name="FilterBy">
    <vt:lpwstr>Folder1</vt:lpwstr>
  </property>
</Properties>
</file>